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20.10.2026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20.10.2026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20.10.2026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20.10.2026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20.10.2026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20.10.2026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20.10.2026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20.10.2026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20.10.2026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20.10.2026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20.10.2026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20.10.2026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.jpe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566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Наименование института/факультета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solidFill>
                  <a:srgbClr val="FF0000"/>
                </a:solidFill>
              </a:rPr>
              <a:t>Портфолио 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Мастаев Докка Доккаевич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722983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 05.0</a:t>
            </a:r>
            <a:r>
              <a:rPr lang="en-US" altLang="ru-RU" sz="2400" dirty="0">
                <a:solidFill>
                  <a:srgbClr val="D9D9D9"/>
                </a:solidFill>
              </a:rPr>
              <a:t>4.</a:t>
            </a:r>
            <a:r>
              <a:rPr lang="ru-RU" sz="2400" dirty="0">
                <a:solidFill>
                  <a:srgbClr val="D9D9D9"/>
                </a:solidFill>
              </a:rPr>
              <a:t>02 География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Ландшафтоведение 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56D000-3CCB-6781-FF2B-E27F077BD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62" y="3429000"/>
            <a:ext cx="2381250" cy="26191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666712" y="2285992"/>
          <a:ext cx="10069504" cy="4084441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Геохимия Ландшафтов</a:t>
                      </a: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Северного</a:t>
                      </a: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Кавказа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Методы</a:t>
                      </a: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оценки</a:t>
                      </a: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ландшафтного потенциала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Теоритеческие</a:t>
                      </a: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методологические </a:t>
                      </a: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онлп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/>
                        <a:t>Организация</a:t>
                      </a:r>
                      <a:r>
                        <a:rPr lang="en-US" altLang="ru-RU"/>
                        <a:t> </a:t>
                      </a:r>
                      <a:r>
                        <a:rPr lang="ru-RU" altLang="ru-RU"/>
                        <a:t>управления Ландшафта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Гис</a:t>
                      </a:r>
                      <a:r>
                        <a:rPr lang="en-US" altLang="ru-RU"/>
                        <a:t> </a:t>
                      </a:r>
                      <a:r>
                        <a:rPr lang="ru-RU" altLang="ru-RU"/>
                        <a:t>технологии ландшафтоведении</a:t>
                      </a:r>
                      <a:r>
                        <a:rPr lang="en-US" altLang="ru-RU"/>
                        <a:t> 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Современные</a:t>
                      </a:r>
                      <a:r>
                        <a:rPr lang="en-US" altLang="ru-RU"/>
                        <a:t> </a:t>
                      </a:r>
                      <a:r>
                        <a:rPr lang="ru-RU" altLang="ru-RU"/>
                        <a:t>проблемы ландшафта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/>
                        <a:t>Зачёт 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2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рекрационное</a:t>
                      </a:r>
                      <a:r>
                        <a:rPr lang="en-US" altLang="ru-RU" sz="1400" b="0" i="0" dirty="0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lang="ru-RU" altLang="ru-RU" sz="1400" b="0" i="0" dirty="0">
                          <a:effectLst/>
                          <a:latin typeface="Helvetica" pitchFamily="2" charset="0"/>
                        </a:rPr>
                        <a:t>ландшафтоведение 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Геоинформационные</a:t>
                      </a:r>
                      <a:r>
                        <a:rPr lang="en-US" altLang="ru-RU" sz="1400" b="0" i="0" dirty="0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lang="ru-RU" altLang="ru-RU" sz="1400" b="0" i="0" dirty="0">
                          <a:effectLst/>
                          <a:latin typeface="Helvetica" pitchFamily="2" charset="0"/>
                        </a:rPr>
                        <a:t>методы</a:t>
                      </a:r>
                      <a:r>
                        <a:rPr lang="en-US" altLang="ru-RU" sz="1400" b="0" i="0" dirty="0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lang="ru-RU" altLang="ru-RU" sz="1400" b="0" i="0" dirty="0">
                          <a:effectLst/>
                          <a:latin typeface="Helvetica" pitchFamily="2" charset="0"/>
                        </a:rPr>
                        <a:t>ландшафтоведения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</a:t>
                      </a:r>
                      <a:r>
                        <a:rPr lang="ru-RU" altLang="ru-RU" sz="1400" b="0" i="0" dirty="0">
                          <a:effectLst/>
                          <a:latin typeface="Helvetica" pitchFamily="2" charset="0"/>
                        </a:rPr>
                        <a:t>й</a:t>
                      </a:r>
                      <a:r>
                        <a:rPr lang="en-US" altLang="ru-RU" sz="1400" b="0" i="0" dirty="0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lang="ru-RU" altLang="ru-RU" sz="1400" b="0" i="0" dirty="0">
                          <a:effectLst/>
                          <a:latin typeface="Helvetica" pitchFamily="2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</a:t>
                      </a:r>
                      <a:r>
                        <a:rPr lang="en-US" altLang="ru-RU" sz="1400" b="0" i="0" dirty="0">
                          <a:effectLst/>
                          <a:latin typeface="Helvetica" pitchFamily="2" charset="0"/>
                        </a:rPr>
                        <a:t>  </a:t>
                      </a:r>
                      <a:r>
                        <a:rPr lang="ru-RU" altLang="ru-RU" sz="1400" b="0" i="0" dirty="0">
                          <a:effectLst/>
                          <a:latin typeface="Helvetica" pitchFamily="2" charset="0"/>
                        </a:rPr>
                        <a:t>методы исследования ландшафта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Культурные</a:t>
                      </a:r>
                      <a:r>
                        <a:rPr lang="en-US" altLang="ru-RU" sz="1400" b="0" i="0" dirty="0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lang="ru-RU" altLang="ru-RU" sz="1400" b="0" i="0" dirty="0">
                          <a:effectLst/>
                          <a:latin typeface="Helvetica" pitchFamily="2" charset="0"/>
                        </a:rPr>
                        <a:t>ландшафтны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18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Докка Мастаев</cp:lastModifiedBy>
  <cp:revision>1</cp:revision>
  <dcterms:created xsi:type="dcterms:W3CDTF">2017-02-19T19:33:13Z</dcterms:created>
  <dcterms:modified xsi:type="dcterms:W3CDTF">2026-10-20T10:55:59Z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57f291ddd6ef4c41b3f7e9f7aad7afd5_23</vt:lpwstr>
  </property>
</Properties>
</file>