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comments/comment1.xml" ContentType="application/vnd.openxmlformats-officedocument.presentationml.comment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3"/>
    <p:sldId id="259" r:id="rId4"/>
    <p:sldId id="260" r:id="rId5"/>
    <p:sldId id="269" r:id="rId6"/>
    <p:sldId id="271" r:id="rId7"/>
    <p:sldId id="272" r:id="rId8"/>
    <p:sldId id="273" r:id="rId9"/>
    <p:sldId id="274" r:id="rId10"/>
    <p:sldId id="275" r:id="rId11"/>
    <p:sldId id="270" r:id="rId12"/>
  </p:sldIdLst>
  <p:sldSz cx="12192000" cy="6858000" type="screen4x3"/>
  <p:notesSz cx="6858000" cy="12192000"/>
  <p:defaultTextStyle>
    <a:defPPr>
      <a:defRPr lang="ru-RU"/>
    </a:defPPr>
    <a:lvl1pPr algn="l">
      <a:spcBef>
        <a:spcPts val="0"/>
      </a:spcBef>
      <a:spcAft>
        <a:spcPts val="0"/>
      </a:spcAft>
      <a:defRPr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>
      <a:spcBef>
        <a:spcPts val="0"/>
      </a:spcBef>
      <a:spcAft>
        <a:spcPts val="0"/>
      </a:spcAft>
      <a:defRPr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>
      <a:spcBef>
        <a:spcPts val="0"/>
      </a:spcBef>
      <a:spcAft>
        <a:spcPts val="0"/>
      </a:spcAft>
      <a:defRPr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>
      <a:spcBef>
        <a:spcPts val="0"/>
      </a:spcBef>
      <a:spcAft>
        <a:spcPts val="0"/>
      </a:spcAft>
      <a:defRPr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>
      <a:spcBef>
        <a:spcPts val="0"/>
      </a:spcBef>
      <a:spcAft>
        <a:spcPts val="0"/>
      </a:spcAft>
      <a:defRPr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>
      <a:defRPr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>
      <a:defRPr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>
      <a:defRPr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>
      <a:defRPr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2AB353B0-D457-4EE4-A52A-CE06EC42CF0D}">
          <p14:sldIdLst>
            <p14:sldId id="256"/>
            <p14:sldId id="259"/>
            <p14:sldId id="260"/>
            <p14:sldId id="269"/>
            <p14:sldId id="271"/>
            <p14:sldId id="272"/>
            <p14:sldId id="273"/>
            <p14:sldId id="274"/>
            <p14:sldId id="275"/>
            <p14:sldId id="270"/>
          </p14:sldIdLst>
        </p14:section>
        <p14:section name="Раздел без заголовка" id="{B48D15DA-1227-4196-92F9-FB5B6782FCE7}">
          <p14:sldIdLst/>
        </p14:section>
      </p14:section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А2-06-11" initials="А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017" autoAdjust="0"/>
    <p:restoredTop sz="94660"/>
  </p:normalViewPr>
  <p:slideViewPr>
    <p:cSldViewPr>
      <p:cViewPr varScale="1">
        <p:scale>
          <a:sx n="109" d="100"/>
          <a:sy n="109" d="100"/>
        </p:scale>
        <p:origin x="840" y="12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6" Type="http://schemas.openxmlformats.org/officeDocument/2006/relationships/commentAuthors" Target="commentAuthors.xml"/><Relationship Id="rId15" Type="http://schemas.openxmlformats.org/officeDocument/2006/relationships/tableStyles" Target="tableStyles.xml"/><Relationship Id="rId14" Type="http://schemas.openxmlformats.org/officeDocument/2006/relationships/viewProps" Target="viewProps.xml"/><Relationship Id="rId13" Type="http://schemas.openxmlformats.org/officeDocument/2006/relationships/presProps" Target="presProps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2-04-13T13:55:00.489" idx="2">
    <p:pos x="7507" y="1117"/>
    <p:text/>
  </p:cm>
</p:cmLst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showMasterPhAnim="0" userDrawn="1">
  <p:cSld name="Титульный слайд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8"/>
          <p:cNvSpPr/>
          <p:nvPr>
            <p:ph type="ctrTitle" hasCustomPrompt="1"/>
          </p:nvPr>
        </p:nvSpPr>
        <p:spPr bwMode="auto">
          <a:xfrm>
            <a:off x="711200" y="1371600"/>
            <a:ext cx="10468864" cy="1828800"/>
          </a:xfrm>
          <a:prstGeom prst="rect">
            <a:avLst/>
          </a:prstGeom>
          <a:ln>
            <a:noFill/>
          </a:ln>
        </p:spPr>
        <p:txBody>
          <a:bodyPr tIns="0" rIns="18288">
            <a:normAutofit/>
          </a:bodyPr>
          <a:lstStyle>
            <a:lvl1pPr algn="r">
              <a:spcBef>
                <a:spcPts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Подзаголовок 16"/>
          <p:cNvSpPr/>
          <p:nvPr>
            <p:ph type="subTitle" idx="1" hasCustomPrompt="1"/>
          </p:nvPr>
        </p:nvSpPr>
        <p:spPr bwMode="auto"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6" name="Дата 29"/>
          <p:cNvSpPr/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51390EB-26BA-4D50-8C6E-BD85CFA3FFBE}" type="datetimeFigureOut">
              <a:rPr lang="ru-RU"/>
            </a:fld>
            <a:endParaRPr lang="ru-RU"/>
          </a:p>
        </p:txBody>
      </p:sp>
      <p:sp>
        <p:nvSpPr>
          <p:cNvPr id="7" name="Нижний колонтитул 18"/>
          <p:cNvSpPr/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26"/>
          <p:cNvSpPr/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E21A85A-CB2E-4170-ADCD-C7FB0E671FD7}" type="slidenum">
              <a:rPr lang="ru-RU"/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 showMasterPhAnim="0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/>
          <p:nvPr>
            <p:ph type="title" hasCustomPrompt="1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/>
          <p:nvPr>
            <p:ph idx="1" hasCustomPrompt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/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CB986BA-4A41-4815-8F2B-82AE23294A18}" type="datetimeFigureOut">
              <a:rPr lang="ru-RU"/>
            </a:fld>
            <a:endParaRPr lang="ru-RU"/>
          </a:p>
        </p:txBody>
      </p:sp>
      <p:sp>
        <p:nvSpPr>
          <p:cNvPr id="7" name="Нижний колонтитул 21"/>
          <p:cNvSpPr/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/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6E842C4-46DF-408D-AF12-F99904AE55FF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 showMasterPhAnim="0" userDrawn="1">
  <p:cSld name="Заголовок раздела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/>
          <p:nvPr>
            <p:ph type="title" hasCustomPrompt="1"/>
          </p:nvPr>
        </p:nvSpPr>
        <p:spPr bwMode="auto">
          <a:xfrm>
            <a:off x="707136" y="1316736"/>
            <a:ext cx="10363200" cy="1362455"/>
          </a:xfrm>
          <a:prstGeom prst="rect">
            <a:avLst/>
          </a:prstGeom>
          <a:ln>
            <a:noFill/>
          </a:ln>
        </p:spPr>
        <p:txBody>
          <a:bodyPr tIns="0">
            <a:noAutofit/>
          </a:bodyPr>
          <a:lstStyle>
            <a:lvl1pPr algn="l">
              <a:spcBef>
                <a:spcPts val="0"/>
              </a:spcBef>
              <a:buNone/>
              <a:defRPr lang="en-US" sz="5600" b="1" cap="none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/>
          <p:nvPr>
            <p:ph type="body" idx="1" hasCustomPrompt="1"/>
          </p:nvPr>
        </p:nvSpPr>
        <p:spPr bwMode="auto">
          <a:xfrm>
            <a:off x="707136" y="2704664"/>
            <a:ext cx="103632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</p:txBody>
      </p:sp>
      <p:sp>
        <p:nvSpPr>
          <p:cNvPr id="6" name="Дата 3"/>
          <p:cNvSpPr/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5E19D9B3-C27D-4BE8-A7A4-3193B569954A}" type="datetimeFigureOut">
              <a:rPr lang="ru-RU"/>
            </a:fld>
            <a:endParaRPr lang="ru-RU"/>
          </a:p>
        </p:txBody>
      </p:sp>
      <p:sp>
        <p:nvSpPr>
          <p:cNvPr id="7" name="Нижний колонтитул 4"/>
          <p:cNvSpPr/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5"/>
          <p:cNvSpPr/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9D353F4-5627-4814-985D-66BE076CC10A}" type="slidenum">
              <a:rPr lang="ru-RU"/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 showMasterPhAnim="0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/>
          <p:nvPr>
            <p:ph type="title" hasCustomPrompt="1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/>
          <p:nvPr>
            <p:ph sz="half" idx="1" hasCustomPrompt="1"/>
          </p:nvPr>
        </p:nvSpPr>
        <p:spPr bwMode="auto"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Содержимое 3"/>
          <p:cNvSpPr/>
          <p:nvPr>
            <p:ph sz="half" idx="2" hasCustomPrompt="1"/>
          </p:nvPr>
        </p:nvSpPr>
        <p:spPr bwMode="auto"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/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55F2842-0D72-4992-8872-86DCC59C7352}" type="datetimeFigureOut">
              <a:rPr lang="ru-RU"/>
            </a:fld>
            <a:endParaRPr lang="ru-RU"/>
          </a:p>
        </p:txBody>
      </p:sp>
      <p:sp>
        <p:nvSpPr>
          <p:cNvPr id="8" name="Нижний колонтитул 21"/>
          <p:cNvSpPr/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/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345CBA4-12F5-40CF-8182-59EE6E5DFFFB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 showMasterPhAnim="0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/>
          <p:nvPr>
            <p:ph type="title" hasCustomPrompt="1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/>
          <p:nvPr>
            <p:ph type="body" idx="1" hasCustomPrompt="1"/>
          </p:nvPr>
        </p:nvSpPr>
        <p:spPr bwMode="auto"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</p:txBody>
      </p:sp>
      <p:sp>
        <p:nvSpPr>
          <p:cNvPr id="6" name="Текст 3"/>
          <p:cNvSpPr/>
          <p:nvPr>
            <p:ph type="body" sz="half" idx="3" hasCustomPrompt="1"/>
          </p:nvPr>
        </p:nvSpPr>
        <p:spPr bwMode="auto"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</p:txBody>
      </p:sp>
      <p:sp>
        <p:nvSpPr>
          <p:cNvPr id="7" name="Содержимое 4"/>
          <p:cNvSpPr/>
          <p:nvPr>
            <p:ph sz="quarter" idx="2" hasCustomPrompt="1"/>
          </p:nvPr>
        </p:nvSpPr>
        <p:spPr bwMode="auto"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Содержимое 5"/>
          <p:cNvSpPr/>
          <p:nvPr>
            <p:ph sz="quarter" idx="4" hasCustomPrompt="1"/>
          </p:nvPr>
        </p:nvSpPr>
        <p:spPr bwMode="auto"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9" name="Дата 9"/>
          <p:cNvSpPr/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23EDC5C0-0AE0-452D-81BB-24C72C649326}" type="datetimeFigureOut">
              <a:rPr lang="ru-RU"/>
            </a:fld>
            <a:endParaRPr lang="ru-RU"/>
          </a:p>
        </p:txBody>
      </p:sp>
      <p:sp>
        <p:nvSpPr>
          <p:cNvPr id="10" name="Нижний колонтитул 21"/>
          <p:cNvSpPr/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1" name="Номер слайда 17"/>
          <p:cNvSpPr/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0CF2B12-84BE-43DE-8DCC-85EBF9E605D6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 showMasterPhAnim="0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/>
          <p:nvPr>
            <p:ph type="title" hasCustomPrompt="1"/>
          </p:nvPr>
        </p:nvSpPr>
        <p:spPr bwMode="auto">
          <a:xfrm>
            <a:off x="609600" y="704088"/>
            <a:ext cx="11074400" cy="1143000"/>
          </a:xfrm>
        </p:spPr>
        <p:txBody>
          <a:bodyPr>
            <a:normAutofit/>
          </a:bodyPr>
          <a:lstStyle>
            <a:lvl1pPr algn="l">
              <a:spcBef>
                <a:spcPts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Дата 9"/>
          <p:cNvSpPr/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84F640C1-E4D4-42ED-9103-ACB92B0CED0E}" type="datetimeFigureOut">
              <a:rPr lang="ru-RU"/>
            </a:fld>
            <a:endParaRPr lang="ru-RU"/>
          </a:p>
        </p:txBody>
      </p:sp>
      <p:sp>
        <p:nvSpPr>
          <p:cNvPr id="6" name="Нижний колонтитул 21"/>
          <p:cNvSpPr/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17"/>
          <p:cNvSpPr/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FC1E4460-C2D9-41E9-AC16-B2BF7468FAE5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 showMasterPhAnim="0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Дата 9"/>
          <p:cNvSpPr/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7A32E5C-7401-422A-A98C-78689442F624}" type="datetimeFigureOut">
              <a:rPr lang="ru-RU"/>
            </a:fld>
            <a:endParaRPr lang="ru-RU"/>
          </a:p>
        </p:txBody>
      </p:sp>
      <p:sp>
        <p:nvSpPr>
          <p:cNvPr id="5" name="Нижний колонтитул 21"/>
          <p:cNvSpPr/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/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8B1E2EAC-7F22-4615-B62F-BA8552E307DE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 showMasterPhAnim="0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/>
          <p:nvPr>
            <p:ph type="title" hasCustomPrompt="1"/>
          </p:nvPr>
        </p:nvSpPr>
        <p:spPr bwMode="auto">
          <a:xfrm>
            <a:off x="914400" y="514351"/>
            <a:ext cx="3657600" cy="1162050"/>
          </a:xfrm>
        </p:spPr>
        <p:txBody>
          <a:bodyPr>
            <a:noAutofit/>
          </a:bodyPr>
          <a:lstStyle>
            <a:lvl1pPr algn="l">
              <a:spcBef>
                <a:spcPts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/>
          <p:nvPr>
            <p:ph type="body" idx="2" hasCustomPrompt="1"/>
          </p:nvPr>
        </p:nvSpPr>
        <p:spPr bwMode="auto"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</p:txBody>
      </p:sp>
      <p:sp>
        <p:nvSpPr>
          <p:cNvPr id="6" name="Содержимое 3"/>
          <p:cNvSpPr/>
          <p:nvPr>
            <p:ph sz="half" idx="1" hasCustomPrompt="1"/>
          </p:nvPr>
        </p:nvSpPr>
        <p:spPr bwMode="auto">
          <a:xfrm>
            <a:off x="4766732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/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F29CB78-A6E1-4C76-8305-1AACE56A6A1E}" type="datetimeFigureOut">
              <a:rPr lang="ru-RU"/>
            </a:fld>
            <a:endParaRPr lang="ru-RU"/>
          </a:p>
        </p:txBody>
      </p:sp>
      <p:sp>
        <p:nvSpPr>
          <p:cNvPr id="8" name="Нижний колонтитул 21"/>
          <p:cNvSpPr/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/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CA585972-99A2-41BB-9892-A52A04CFC41D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 showMasterPhAnim="0" showMasterSp="0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рямоугольник с одним вырезанным скругленным углом 13"/>
          <p:cNvSpPr/>
          <p:nvPr/>
        </p:nvSpPr>
        <p:spPr bwMode="auto">
          <a:xfrm rot="420000" flipV="1">
            <a:off x="4221163" y="1108075"/>
            <a:ext cx="7010399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Прямоугольный треугольник 5"/>
          <p:cNvSpPr/>
          <p:nvPr/>
        </p:nvSpPr>
        <p:spPr bwMode="auto">
          <a:xfrm rot="420000" flipV="1">
            <a:off x="10672762" y="5359400"/>
            <a:ext cx="2063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Полилиния 6"/>
          <p:cNvSpPr/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7" name="Полилиния 7"/>
          <p:cNvSpPr/>
          <p:nvPr/>
        </p:nvSpPr>
        <p:spPr bwMode="auto">
          <a:xfrm flipV="1">
            <a:off x="5842000" y="6219825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Заголовок 1"/>
          <p:cNvSpPr/>
          <p:nvPr>
            <p:ph type="title" hasCustomPrompt="1"/>
          </p:nvPr>
        </p:nvSpPr>
        <p:spPr bwMode="auto">
          <a:xfrm>
            <a:off x="812800" y="1176997"/>
            <a:ext cx="2950464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9" name="Текст 3"/>
          <p:cNvSpPr/>
          <p:nvPr>
            <p:ph type="body" sz="half" idx="2" hasCustomPrompt="1"/>
          </p:nvPr>
        </p:nvSpPr>
        <p:spPr bwMode="auto">
          <a:xfrm>
            <a:off x="812800" y="2828785"/>
            <a:ext cx="29464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</p:txBody>
      </p:sp>
      <p:sp>
        <p:nvSpPr>
          <p:cNvPr id="10" name="Рисунок 2"/>
          <p:cNvSpPr/>
          <p:nvPr>
            <p:ph type="pic" idx="1" hasCustomPrompt="1"/>
          </p:nvPr>
        </p:nvSpPr>
        <p:spPr bwMode="auto"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>
              <a:defRPr/>
            </a:pPr>
            <a:r>
              <a:rPr lang="ru-RU"/>
              <a:t>Вставка рисунка</a:t>
            </a:r>
            <a:endParaRPr lang="en-US"/>
          </a:p>
        </p:txBody>
      </p:sp>
      <p:sp>
        <p:nvSpPr>
          <p:cNvPr id="11" name="Дата 4"/>
          <p:cNvSpPr/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6F01BB4-1D80-484D-B872-00D7F658B5B6}" type="datetimeFigureOut">
              <a:rPr lang="ru-RU"/>
            </a:fld>
            <a:endParaRPr lang="ru-RU"/>
          </a:p>
        </p:txBody>
      </p:sp>
      <p:sp>
        <p:nvSpPr>
          <p:cNvPr id="12" name="Нижний колонтитул 5"/>
          <p:cNvSpPr/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3" name="Номер слайда 6"/>
          <p:cNvSpPr/>
          <p:nvPr>
            <p:ph type="sldNum" sz="quarter" idx="12"/>
          </p:nvPr>
        </p:nvSpPr>
        <p:spPr bwMode="auto">
          <a:xfrm>
            <a:off x="10769600" y="6356350"/>
            <a:ext cx="8128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9E7BAA-94AE-4483-89C9-DF07EF467EF4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 showMasterPhAnim="0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/>
          <p:nvPr>
            <p:ph type="title" hasCustomPrompt="1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/>
          <p:nvPr>
            <p:ph type="body" orient="vert" idx="1" hasCustomPrompt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/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D6D2470-B3F0-4F35-BBBA-BEB3C132B519}" type="datetimeFigureOut">
              <a:rPr lang="ru-RU"/>
            </a:fld>
            <a:endParaRPr lang="ru-RU"/>
          </a:p>
        </p:txBody>
      </p:sp>
      <p:sp>
        <p:nvSpPr>
          <p:cNvPr id="7" name="Нижний колонтитул 21"/>
          <p:cNvSpPr/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/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444B317-E49A-45C2-A99F-6FFF1CC1703F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 showMasterPhAnim="0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Вертикальный заголовок 1"/>
          <p:cNvSpPr/>
          <p:nvPr>
            <p:ph type="title" orient="vert" hasCustomPrompt="1"/>
          </p:nvPr>
        </p:nvSpPr>
        <p:spPr bwMode="auto">
          <a:xfrm>
            <a:off x="8839200" y="914402"/>
            <a:ext cx="2743200" cy="5211763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/>
          <p:nvPr>
            <p:ph type="body" orient="vert" idx="1" hasCustomPrompt="1"/>
          </p:nvPr>
        </p:nvSpPr>
        <p:spPr bwMode="auto">
          <a:xfrm>
            <a:off x="609600" y="914402"/>
            <a:ext cx="8026400" cy="5211763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/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D11AFEB-8983-429F-A335-4310EADE7BAB}" type="datetimeFigureOut">
              <a:rPr lang="ru-RU"/>
            </a:fld>
            <a:endParaRPr lang="ru-RU"/>
          </a:p>
        </p:txBody>
      </p:sp>
      <p:sp>
        <p:nvSpPr>
          <p:cNvPr id="7" name="Нижний колонтитул 21"/>
          <p:cNvSpPr/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/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D09F0BFF-25A2-45A3-A0F3-4784F680D216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image" Target="../media/image2.jpe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олилиния 6"/>
          <p:cNvSpPr/>
          <p:nvPr/>
        </p:nvSpPr>
        <p:spPr bwMode="auto">
          <a:xfrm>
            <a:off x="-12700" y="-7938"/>
            <a:ext cx="1221740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5" name="Полилиния 7"/>
          <p:cNvSpPr/>
          <p:nvPr/>
        </p:nvSpPr>
        <p:spPr bwMode="auto">
          <a:xfrm>
            <a:off x="5842000" y="-7938"/>
            <a:ext cx="63500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6" name="Заголовок 8"/>
          <p:cNvSpPr/>
          <p:nvPr>
            <p:ph type="title"/>
          </p:nvPr>
        </p:nvSpPr>
        <p:spPr bwMode="auto"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45720" rIns="0" bIns="0" numCol="1" anchor="b" anchorCtr="0" compatLnSpc="1"/>
          <a:lstStyle/>
          <a:p>
            <a:pPr lvl="0"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7" name="Текст 29"/>
          <p:cNvSpPr/>
          <p:nvPr>
            <p:ph type="body" idx="1"/>
          </p:nvPr>
        </p:nvSpPr>
        <p:spPr bwMode="auto">
          <a:xfrm>
            <a:off x="609600" y="1935163"/>
            <a:ext cx="10972800" cy="438943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Дата 9"/>
          <p:cNvSpPr/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4AC5096A-3418-435F-BE8A-87F96147B27F}" type="datetimeFigureOut">
              <a:rPr lang="ru-RU"/>
            </a:fld>
            <a:endParaRPr lang="ru-RU"/>
          </a:p>
        </p:txBody>
      </p:sp>
      <p:sp>
        <p:nvSpPr>
          <p:cNvPr id="9" name="Нижний колонтитул 21"/>
          <p:cNvSpPr/>
          <p:nvPr>
            <p:ph type="ftr" sz="quarter" idx="3"/>
          </p:nvPr>
        </p:nvSpPr>
        <p:spPr bwMode="auto">
          <a:xfrm>
            <a:off x="3556000" y="6356350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17"/>
          <p:cNvSpPr/>
          <p:nvPr>
            <p:ph type="sldNum" sz="quarter" idx="4"/>
          </p:nvPr>
        </p:nvSpPr>
        <p:spPr bwMode="auto">
          <a:xfrm>
            <a:off x="10566400" y="6356350"/>
            <a:ext cx="1016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/>
          <a:lstStyle>
            <a:lvl1pPr algn="r">
              <a:defRPr sz="1200">
                <a:solidFill>
                  <a:srgbClr val="045C75"/>
                </a:solidFill>
              </a:defRPr>
            </a:lvl1pPr>
          </a:lstStyle>
          <a:p>
            <a:pPr>
              <a:defRPr/>
            </a:pPr>
            <a:fld id="{F1514637-483F-4D6F-9AE1-8AC9C6E23DE6}" type="slidenum">
              <a:rPr lang="ru-RU"/>
            </a:fld>
            <a:endParaRPr lang="ru-RU"/>
          </a:p>
        </p:txBody>
      </p:sp>
      <p:grpSp>
        <p:nvGrpSpPr>
          <p:cNvPr id="11" name="Группа 1"/>
          <p:cNvGrpSpPr/>
          <p:nvPr/>
        </p:nvGrpSpPr>
        <p:grpSpPr bwMode="auto">
          <a:xfrm>
            <a:off x="-25400" y="203200"/>
            <a:ext cx="12241213" cy="647700"/>
            <a:chOff x="-19045" y="216550"/>
            <a:chExt cx="9180548" cy="649224"/>
          </a:xfrm>
        </p:grpSpPr>
        <p:sp>
          <p:nvSpPr>
            <p:cNvPr id="12" name="Полилиния 11"/>
            <p:cNvSpPr/>
            <p:nvPr/>
          </p:nvSpPr>
          <p:spPr bwMode="auto">
            <a:xfrm rot="21435691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 extrusionOk="0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16000">
                    <a:schemeClr val="accent2">
                      <a:shade val="75000"/>
                      <a:alpha val="56000"/>
                    </a:schemeClr>
                  </a:gs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 charset="0"/>
                <a:cs typeface="Arial" charset="0"/>
              </a:endParaRPr>
            </a:p>
          </p:txBody>
        </p:sp>
        <p:sp>
          <p:nvSpPr>
            <p:cNvPr id="13" name="Полилиния 12"/>
            <p:cNvSpPr/>
            <p:nvPr/>
          </p:nvSpPr>
          <p:spPr bwMode="auto">
            <a:xfrm rot="21435691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 extrusionOk="0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33000">
                    <a:schemeClr val="accent2">
                      <a:alpha val="56000"/>
                    </a:schemeClr>
                  </a:gs>
                  <a:gs pos="44000">
                    <a:schemeClr val="accent1"/>
                  </a:gs>
                  <a:gs pos="74000">
                    <a:schemeClr val="accent4"/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 charset="0"/>
                <a:cs typeface="Arial" charset="0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+mj-lt"/>
          <a:ea typeface="+mj-ea"/>
          <a:cs typeface="+mj-cs"/>
        </a:defRPr>
      </a:lvl1pPr>
      <a:lvl2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2pPr>
      <a:lvl3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3pPr>
      <a:lvl4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4pPr>
      <a:lvl5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5pPr>
      <a:lvl6pPr marL="4572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6pPr>
      <a:lvl7pPr marL="9144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7pPr>
      <a:lvl8pPr marL="13716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8pPr>
      <a:lvl9pPr marL="18288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9pPr>
    </p:titleStyle>
    <p:bodyStyle>
      <a:lvl1pPr marL="273050" indent="-273050" algn="l">
        <a:spcBef>
          <a:spcPts val="0"/>
        </a:spcBef>
        <a:spcAft>
          <a:spcPts val="0"/>
        </a:spcAft>
        <a:buClr>
          <a:srgbClr val="0BD0D9"/>
        </a:buClr>
        <a:buSzPct val="95000"/>
        <a:buFont typeface="Wingdings 2"/>
        <a:buChar char=""/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380" algn="l">
        <a:spcBef>
          <a:spcPts val="0"/>
        </a:spcBef>
        <a:spcAft>
          <a:spcPts val="0"/>
        </a:spcAft>
        <a:buClr>
          <a:schemeClr val="accent1"/>
        </a:buClr>
        <a:buSzPct val="85000"/>
        <a:buFont typeface="Wingdings 2"/>
        <a:buChar char="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380" algn="l">
        <a:spcBef>
          <a:spcPts val="0"/>
        </a:spcBef>
        <a:spcAft>
          <a:spcPts val="0"/>
        </a:spcAft>
        <a:buClr>
          <a:schemeClr val="accent2"/>
        </a:buClr>
        <a:buSzPct val="70000"/>
        <a:buFont typeface="Wingdings 2"/>
        <a:buChar char=""/>
        <a:defRPr sz="21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>
        <a:spcBef>
          <a:spcPts val="0"/>
        </a:spcBef>
        <a:spcAft>
          <a:spcPts val="0"/>
        </a:spcAft>
        <a:buClr>
          <a:srgbClr val="0BD0D9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1462405" indent="-209550" algn="l">
        <a:spcBef>
          <a:spcPts val="0"/>
        </a:spcBef>
        <a:spcAft>
          <a:spcPts val="0"/>
        </a:spcAft>
        <a:buClr>
          <a:srgbClr val="10CF9B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185" algn="l">
        <a:spcBef>
          <a:spcPts val="0"/>
        </a:spcBef>
        <a:buClr>
          <a:schemeClr val="accent5"/>
        </a:buClr>
        <a:buSzPct val="80000"/>
        <a:buFont typeface="Wingdings 2"/>
        <a:buChar char="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>
        <a:spcBef>
          <a:spcPts val="0"/>
        </a:spcBef>
        <a:buClr>
          <a:schemeClr val="accent6"/>
        </a:buClr>
        <a:buSzPct val="80000"/>
        <a:buFont typeface="Wingdings 2"/>
        <a:buChar char="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>
        <a:spcBef>
          <a:spcPts val="0"/>
        </a:spcBef>
        <a:buClr>
          <a:schemeClr val="tx2"/>
        </a:buClr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>
        <a:spcBef>
          <a:spcPts val="0"/>
        </a:spcBef>
        <a:buClr>
          <a:schemeClr val="tx2"/>
        </a:buClr>
        <a:buFontTx/>
        <a:buChar char="•"/>
        <a:defRPr sz="14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57200" algn="l"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914400" algn="l"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371600" algn="l"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828800" algn="l"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286000" algn="l"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743200" algn="l"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200400" algn="l"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657600" algn="l">
        <a:defRPr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5.png"/><Relationship Id="rId1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/>
          <p:nvPr/>
        </p:nvSpPr>
        <p:spPr bwMode="auto">
          <a:xfrm>
            <a:off x="2975978" y="178816"/>
            <a:ext cx="8692642" cy="107721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>
              <a:defRPr/>
            </a:pPr>
            <a:r>
              <a:rPr lang="en-US" sz="3200" b="1" dirty="0">
                <a:solidFill>
                  <a:schemeClr val="bg1"/>
                </a:solidFill>
              </a:rPr>
              <a:t>   </a:t>
            </a:r>
            <a:r>
              <a:rPr lang="ru-RU" sz="32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ФГБОУ ВО  «Чеченский государственный университет им. А.А. Кадырова»</a:t>
            </a:r>
            <a:endParaRPr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6"/>
          <p:cNvSpPr/>
          <p:nvPr/>
        </p:nvSpPr>
        <p:spPr bwMode="auto">
          <a:xfrm>
            <a:off x="3712913" y="1609991"/>
            <a:ext cx="7279631" cy="43088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>
              <a:defRPr/>
            </a:pPr>
            <a:r>
              <a:rPr lang="ru-RU" sz="22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Медицинский колледж при Медицинском институте</a:t>
            </a:r>
            <a:endParaRPr b="1" dirty="0">
              <a:solidFill>
                <a:schemeClr val="bg1"/>
              </a:solidFill>
            </a:endParaRPr>
          </a:p>
        </p:txBody>
      </p:sp>
      <p:sp>
        <p:nvSpPr>
          <p:cNvPr id="6" name="Прямоугольник 9"/>
          <p:cNvSpPr/>
          <p:nvPr/>
        </p:nvSpPr>
        <p:spPr bwMode="auto">
          <a:xfrm>
            <a:off x="1811522" y="2772553"/>
            <a:ext cx="9689729" cy="70788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>
              <a:defRPr/>
            </a:pPr>
            <a:r>
              <a:rPr lang="ru-RU" sz="4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Портфолио</a:t>
            </a:r>
            <a:endParaRPr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11"/>
          <p:cNvSpPr/>
          <p:nvPr/>
        </p:nvSpPr>
        <p:spPr bwMode="auto">
          <a:xfrm>
            <a:off x="3016250" y="3933190"/>
            <a:ext cx="6588760" cy="479425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defRPr/>
            </a:pPr>
            <a:r>
              <a:rPr lang="ru-RU" sz="2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ФИО</a:t>
            </a:r>
            <a:r>
              <a:rPr lang="en-US" sz="2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r>
              <a:rPr lang="x-none" altLang="en-US" sz="2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Муцаева Ясмина Усмановна</a:t>
            </a:r>
            <a:endParaRPr lang="x-none" altLang="en-US" sz="28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12"/>
          <p:cNvSpPr/>
          <p:nvPr/>
        </p:nvSpPr>
        <p:spPr bwMode="auto">
          <a:xfrm>
            <a:off x="2924175" y="4473575"/>
            <a:ext cx="7464425" cy="46196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defRPr/>
            </a:pP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Форма обучения: Очная</a:t>
            </a:r>
            <a:endParaRPr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13"/>
          <p:cNvSpPr/>
          <p:nvPr/>
        </p:nvSpPr>
        <p:spPr bwMode="auto">
          <a:xfrm>
            <a:off x="2924175" y="4891088"/>
            <a:ext cx="5927090" cy="45720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defRPr/>
            </a:pP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Направление подготовки: </a:t>
            </a:r>
            <a:r>
              <a:rPr lang="x-none" alt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Сестринское дело</a:t>
            </a:r>
            <a:endParaRPr lang="x-none" altLang="ru-RU" sz="24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рямоугольник 14"/>
          <p:cNvSpPr/>
          <p:nvPr/>
        </p:nvSpPr>
        <p:spPr bwMode="auto">
          <a:xfrm>
            <a:off x="2924175" y="5322907"/>
            <a:ext cx="5499888" cy="844770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defRPr/>
            </a:pPr>
            <a:endParaRPr lang="ru-RU" sz="2400" u="sng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317" y="-51848"/>
            <a:ext cx="3323679" cy="3323679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/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РЕЗУЛЬТАТЫ ПРОМЕЖУТОЧНОЙ АТТЕСТАЦИИ </a:t>
            </a:r>
            <a:endParaRPr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131"/>
          <p:cNvGraphicFramePr>
            <a:graphicFrameLocks noGrp="1"/>
          </p:cNvGraphicFramePr>
          <p:nvPr/>
        </p:nvGraphicFramePr>
        <p:xfrm>
          <a:off x="695325" y="2521585"/>
          <a:ext cx="10040620" cy="4145280"/>
        </p:xfrm>
        <a:graphic>
          <a:graphicData uri="http://schemas.openxmlformats.org/drawingml/2006/table">
            <a:tbl>
              <a:tblPr/>
              <a:tblGrid>
                <a:gridCol w="888365"/>
                <a:gridCol w="4674870"/>
                <a:gridCol w="4477385"/>
              </a:tblGrid>
              <a:tr h="518160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№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dirty="0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r>
                        <a:rPr lang="en-US" sz="14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/</a:t>
                      </a:r>
                      <a:r>
                        <a:rPr lang="ru-RU" sz="1400" baseline="0" dirty="0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Наименование дисциплины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Оценка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304800">
                <a:tc gridSpan="3"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 семестр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335280">
                <a:tc>
                  <a:txBody>
                    <a:bodyPr/>
                    <a:lstStyle/>
                    <a:p>
                      <a:pPr marL="342900" indent="-342900" algn="ctr">
                        <a:buFontTx/>
                        <a:buNone/>
                      </a:pPr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География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altLang="ru-RU" sz="1600" dirty="0">
                          <a:latin typeface="Times New Roman" pitchFamily="18" charset="0"/>
                          <a:cs typeface="Times New Roman" pitchFamily="18" charset="0"/>
                        </a:rPr>
                        <a:t>хорошо</a:t>
                      </a:r>
                      <a:endParaRPr lang="x-none" alt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5280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x-none" altLang="ru-RU" sz="1600" dirty="0">
                          <a:latin typeface="Times New Roman" pitchFamily="18" charset="0"/>
                          <a:cs typeface="Times New Roman" pitchFamily="18" charset="0"/>
                        </a:rPr>
                        <a:t>Физическая культура</a:t>
                      </a:r>
                      <a:endParaRPr lang="x-none" alt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alt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  <a:endParaRPr lang="x-none" alt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5280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ru-RU" sz="16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  <a:endParaRPr kumimoji="0" lang="ru-RU" sz="16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5280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35280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35280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35280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35280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kumimoji="0" lang="ru-RU" sz="16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35280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defRPr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Оценки, полученные на экзаменах и зачетах</a:t>
            </a:r>
            <a:endParaRPr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/>
          <p:nvPr/>
        </p:nvSpPr>
        <p:spPr bwMode="auto">
          <a:xfrm>
            <a:off x="2009884" y="314325"/>
            <a:ext cx="7856638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РЕЗУЛЬТАТЫ ПРОМЕЖУТОЧНОЙ АТТЕСТАЦИИ</a:t>
            </a:r>
            <a:endParaRPr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694646" y="1805964"/>
          <a:ext cx="10525156" cy="4914634"/>
        </p:xfrm>
        <a:graphic>
          <a:graphicData uri="http://schemas.openxmlformats.org/drawingml/2006/table">
            <a:tbl>
              <a:tblPr/>
              <a:tblGrid>
                <a:gridCol w="931544"/>
                <a:gridCol w="5248312"/>
                <a:gridCol w="4345300"/>
              </a:tblGrid>
              <a:tr h="47682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itchFamily="18" charset="0"/>
                          <a:cs typeface="Arial" charset="0"/>
                        </a:rPr>
                        <a:t>№</a:t>
                      </a:r>
                      <a:endParaRPr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itchFamily="18" charset="0"/>
                          <a:cs typeface="Arial" charset="0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Оценка</a:t>
                      </a:r>
                      <a:endParaRPr b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8047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246960">
                <a:tc>
                  <a:txBody>
                    <a:bodyPr/>
                    <a:lstStyle/>
                    <a:p>
                      <a:pPr marL="0" indent="0" algn="ctr">
                        <a:buFontTx/>
                        <a:buNone/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Русский</a:t>
                      </a:r>
                      <a:r>
                        <a:rPr lang="ru-RU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язык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x-none" alt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хорошо</a:t>
                      </a:r>
                      <a:endParaRPr lang="x-none" alt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158214">
                <a:tc>
                  <a:txBody>
                    <a:bodyPr/>
                    <a:lstStyle/>
                    <a:p>
                      <a:pPr marL="0" indent="0" algn="ctr">
                        <a:buFontTx/>
                        <a:buNone/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Русская литература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x-none" alt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</a:t>
                      </a:r>
                      <a:endParaRPr lang="x-none" alt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85492">
                <a:tc>
                  <a:txBody>
                    <a:bodyPr/>
                    <a:lstStyle/>
                    <a:p>
                      <a:pPr marL="0" indent="0" algn="ctr">
                        <a:buFontTx/>
                        <a:buNone/>
                        <a:defRPr/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sz="1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Математика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x-none" alt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хорошо</a:t>
                      </a:r>
                      <a:endParaRPr lang="x-none" alt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196746">
                <a:tc>
                  <a:txBody>
                    <a:bodyPr/>
                    <a:lstStyle/>
                    <a:p>
                      <a:pPr marL="0" indent="0" algn="ctr">
                        <a:buFontTx/>
                        <a:buNone/>
                        <a:defRPr/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sz="1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Английский язык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alt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</a:t>
                      </a:r>
                      <a:endParaRPr lang="x-none" alt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52016">
                <a:tc>
                  <a:txBody>
                    <a:bodyPr/>
                    <a:lstStyle/>
                    <a:p>
                      <a:pPr marL="0" indent="0" algn="ctr">
                        <a:buFontTx/>
                        <a:buNone/>
                        <a:defRPr/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sz="1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Физика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alt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хорошо</a:t>
                      </a:r>
                      <a:endParaRPr lang="x-none" alt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07286">
                <a:tc>
                  <a:txBody>
                    <a:bodyPr/>
                    <a:lstStyle/>
                    <a:p>
                      <a:pPr marL="0" indent="0" algn="ctr">
                        <a:buFontTx/>
                        <a:buNone/>
                        <a:defRPr/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  <a:endParaRPr sz="1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Информатика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alt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отлично</a:t>
                      </a:r>
                      <a:endParaRPr lang="x-none" alt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88032">
                <a:tc>
                  <a:txBody>
                    <a:bodyPr/>
                    <a:lstStyle/>
                    <a:p>
                      <a:pPr marL="0" indent="0" algn="ctr">
                        <a:buFontTx/>
                        <a:buNone/>
                        <a:defRPr/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  <a:endParaRPr sz="1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Основы </a:t>
                      </a: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безопасности и защита Родины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alt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хорошо</a:t>
                      </a:r>
                      <a:endParaRPr lang="x-none" alt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71294">
                <a:tc>
                  <a:txBody>
                    <a:bodyPr/>
                    <a:lstStyle/>
                    <a:p>
                      <a:pPr marL="0" indent="0" algn="ctr">
                        <a:buFontTx/>
                        <a:buNone/>
                        <a:defRPr/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  <a:endParaRPr sz="1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История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alt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хорошо</a:t>
                      </a:r>
                      <a:endParaRPr lang="x-none" alt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54556">
                <a:tc>
                  <a:txBody>
                    <a:bodyPr/>
                    <a:lstStyle/>
                    <a:p>
                      <a:pPr marL="0" indent="0" algn="ctr">
                        <a:buFontTx/>
                        <a:buNone/>
                        <a:defRPr/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9.</a:t>
                      </a:r>
                      <a:endParaRPr sz="1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Химия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alt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</a:t>
                      </a:r>
                      <a:endParaRPr lang="x-none" alt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lstStyle/>
                    <a:p>
                      <a:pPr marL="0" indent="0" algn="ctr">
                        <a:buFontTx/>
                        <a:buNone/>
                        <a:defRPr/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10.</a:t>
                      </a:r>
                      <a:endParaRPr sz="1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Биология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alt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</a:t>
                      </a:r>
                      <a:endParaRPr lang="x-none" alt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lstStyle/>
                    <a:p>
                      <a:pPr marL="0" indent="0" algn="ctr">
                        <a:buFontTx/>
                        <a:buNone/>
                        <a:defRPr/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11.</a:t>
                      </a:r>
                      <a:endParaRPr sz="1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Обществознание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alt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хорошо</a:t>
                      </a:r>
                      <a:endParaRPr lang="x-none" alt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lstStyle/>
                    <a:p>
                      <a:pPr marL="0" indent="0" algn="ctr">
                        <a:buFontTx/>
                        <a:buNone/>
                        <a:defRPr/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12.</a:t>
                      </a:r>
                      <a:endParaRPr sz="1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Родной язык и Литература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alt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хорошо</a:t>
                      </a:r>
                      <a:endParaRPr lang="x-none" alt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lstStyle/>
                    <a:p>
                      <a:pPr marL="0" indent="0" algn="ctr">
                        <a:buFontTx/>
                        <a:buNone/>
                        <a:defRPr/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13.</a:t>
                      </a:r>
                      <a:endParaRPr sz="1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Физическая культура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alt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  <a:endParaRPr lang="x-none" alt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551384" y="144353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defRPr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Оценки, полученные на экзаменах и зачетах</a:t>
            </a:r>
            <a:endParaRPr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7186" y="46869"/>
            <a:ext cx="1194920" cy="119492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/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РЕЗУЛЬТАТЫ ПРОМЕЖУТОЧНОЙ АТТЕСТАЦИИ </a:t>
            </a:r>
            <a:endParaRPr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191344" y="2136536"/>
          <a:ext cx="11712576" cy="4637393"/>
        </p:xfrm>
        <a:graphic>
          <a:graphicData uri="http://schemas.openxmlformats.org/drawingml/2006/table">
            <a:tbl>
              <a:tblPr/>
              <a:tblGrid>
                <a:gridCol w="1036638"/>
                <a:gridCol w="5840413"/>
                <a:gridCol w="4835525"/>
              </a:tblGrid>
              <a:tr h="49739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itchFamily="18" charset="0"/>
                          <a:cs typeface="Arial" charset="0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itchFamily="18" charset="0"/>
                          <a:cs typeface="Arial" charset="0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92573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166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257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257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1097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11.</a:t>
                      </a:r>
                      <a:endParaRPr sz="14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defRPr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Оценки, полученные на экзаменах и зачетах</a:t>
            </a:r>
            <a:endParaRPr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/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РЕЗУЛЬТАТЫ ПРОМЕЖУТОЧНОЙ АТТЕСТАЦИИ </a:t>
            </a:r>
            <a:endParaRPr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166646" y="2357430"/>
          <a:ext cx="11712575" cy="4449650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itchFamily="18" charset="0"/>
                          <a:cs typeface="Arial" charset="0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itchFamily="18" charset="0"/>
                          <a:cs typeface="Arial" charset="0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lang="ru-RU" sz="16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lang="ru-RU" sz="16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lang="ru-RU" sz="16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defRPr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Оценки, полученные на экзаменах и зачетах</a:t>
            </a:r>
            <a:endParaRPr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/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РЕЗУЛЬТАТЫ ПРОМЕЖУТОЧНОЙ АТТЕСТАЦИИ </a:t>
            </a:r>
            <a:endParaRPr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166646" y="2608408"/>
          <a:ext cx="11712575" cy="4200458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itchFamily="18" charset="0"/>
                          <a:cs typeface="Arial" charset="0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itchFamily="18" charset="0"/>
                          <a:cs typeface="Arial" charset="0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defRPr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Оценки, полученные на экзаменах и зачетах</a:t>
            </a:r>
            <a:endParaRPr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/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РЕЗУЛЬТАТЫ ПРОМЕЖУТОЧНОЙ АТТЕСТАЦИИ </a:t>
            </a:r>
            <a:endParaRPr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166646" y="2357430"/>
          <a:ext cx="11712575" cy="4200458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itchFamily="18" charset="0"/>
                          <a:cs typeface="Arial" charset="0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itchFamily="18" charset="0"/>
                          <a:cs typeface="Arial" charset="0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defRPr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Оценки, полученные на экзаменах и зачетах</a:t>
            </a:r>
            <a:endParaRPr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/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РЕЗУЛЬТАТЫ ПРОМЕЖУТОЧНОЙ АТТЕСТАЦИИ </a:t>
            </a:r>
            <a:endParaRPr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166646" y="2357430"/>
          <a:ext cx="11712575" cy="4200458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itchFamily="18" charset="0"/>
                          <a:cs typeface="Arial" charset="0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itchFamily="18" charset="0"/>
                          <a:cs typeface="Arial" charset="0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defRPr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Оценки, полученные на экзаменах и зачетах</a:t>
            </a:r>
            <a:endParaRPr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/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РЕЗУЛЬТАТЫ ПРОМЕЖУТОЧНОЙ АТТЕСТАЦИИ </a:t>
            </a:r>
            <a:endParaRPr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166646" y="2357430"/>
          <a:ext cx="11712575" cy="4200458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itchFamily="18" charset="0"/>
                          <a:cs typeface="Arial" charset="0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itchFamily="18" charset="0"/>
                          <a:cs typeface="Arial" charset="0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11.</a:t>
                      </a:r>
                      <a:endParaRPr sz="14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defRPr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Оценки, полученные на экзаменах и зачетах</a:t>
            </a:r>
            <a:endParaRPr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6"/>
          <p:cNvSpPr/>
          <p:nvPr/>
        </p:nvSpPr>
        <p:spPr bwMode="auto">
          <a:xfrm>
            <a:off x="119336" y="260648"/>
            <a:ext cx="11798300" cy="1160462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Участие в общественной и научной жизни университета</a:t>
            </a:r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5"/>
          <p:cNvSpPr/>
          <p:nvPr/>
        </p:nvSpPr>
        <p:spPr bwMode="auto">
          <a:xfrm>
            <a:off x="119336" y="1772816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 bwMode="auto">
          <a:xfrm>
            <a:off x="119336" y="2774950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7" name="Прямоугольник 5"/>
          <p:cNvSpPr/>
          <p:nvPr/>
        </p:nvSpPr>
        <p:spPr bwMode="auto">
          <a:xfrm>
            <a:off x="119336" y="3708707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endParaRPr lang="ru-RU" dirty="0">
              <a:solidFill>
                <a:schemeClr val="tx1"/>
              </a:solidFill>
              <a:latin typeface="Arial" charset="0"/>
              <a:cs typeface="Arial" charset="0"/>
            </a:endParaRPr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119336" y="5686694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5"/>
          <p:cNvSpPr/>
          <p:nvPr/>
        </p:nvSpPr>
        <p:spPr bwMode="auto">
          <a:xfrm>
            <a:off x="119336" y="4741802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</a:rPr>
              <a:t> </a:t>
            </a: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5263" y="293889"/>
            <a:ext cx="1195635" cy="119563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52688" y="1971310"/>
            <a:ext cx="61926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Организация осенней университетской ярмарки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95263" y="2894415"/>
            <a:ext cx="61926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Участие в шествиях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Arial"/>
        <a:cs typeface="Arial"/>
      </a:majorFont>
      <a:minorFont>
        <a:latin typeface="Constantia"/>
        <a:ea typeface="Arial"/>
        <a:cs typeface="Arial"/>
      </a:minorFont>
    </a:fontScheme>
    <a:fmtScheme name="Трек">
      <a:fillStyleLst>
        <a:solidFill>
          <a:schemeClr val="phClr"/>
        </a:solidFill>
        <a:gradFill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/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/>
  <PresentationFormat>Широкоэкранный</PresentationFormat>
  <Paragraphs>182</Paragraphs>
  <Slides>0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10</vt:i4>
      </vt:variant>
    </vt:vector>
  </HeadingPairs>
  <TitlesOfParts>
    <vt:vector size="18" baseType="lpstr">
      <vt:lpstr>Arial</vt:lpstr>
      <vt:lpstr>SimSun</vt:lpstr>
      <vt:lpstr>Wingdings</vt:lpstr>
      <vt:lpstr>Calibri</vt:lpstr>
      <vt:lpstr>Wingdings 2</vt:lpstr>
      <vt:lpstr>Times New Roman</vt:lpstr>
      <vt:lpstr>Constantia</vt:lpstr>
      <vt:lpstr>Поток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Ramzan Hadzhimuratov</dc:creator>
  <cp:lastModifiedBy>iPhone</cp:lastModifiedBy>
  <cp:revision>80</cp:revision>
  <dcterms:created xsi:type="dcterms:W3CDTF">1900-01-01T00:00:00Z</dcterms:created>
  <dcterms:modified xsi:type="dcterms:W3CDTF">1900-01-01T00:00:00Z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0424D2A426E210426595CF6A1F459128_33</vt:lpwstr>
  </property>
  <property fmtid="{D5CDD505-2E9C-101B-9397-08002B2CF9AE}" pid="3" name="KSOProductBuildVer">
    <vt:lpwstr>2052-26.9.2</vt:lpwstr>
  </property>
</Properties>
</file>