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1" y="178816"/>
            <a:ext cx="8692646" cy="10772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3200">
                <a:solidFill>
                  <a:schemeClr val="bg1"/>
                </a:solidFill>
              </a:rPr>
              <a:t>   </a:t>
            </a:r>
            <a:r>
              <a:rPr b="1" sz="3200">
                <a:solidFill>
                  <a:schemeClr val="bg1"/>
                </a:solidFill>
                <a:latin typeface="Times New Roman"/>
                <a:cs typeface="Times New Roman"/>
              </a:rPr>
              <a:t>ФГБОУ ВО  «Чеченский государственный университет им. А.А. Кадырова»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08" y="1609994"/>
            <a:ext cx="7279634" cy="3693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>
                <a:solidFill>
                  <a:schemeClr val="bg1"/>
                </a:solidFill>
              </a:rPr>
              <a:t>Медицинский колледж при Медицинском институте </a:t>
            </a:r>
            <a:endParaRPr b="1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6" y="2772556"/>
            <a:ext cx="9689729" cy="707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sz="4000">
                <a:solidFill>
                  <a:schemeClr val="bg1"/>
                </a:solidFill>
                <a:latin typeface="Times New Roman"/>
                <a:cs typeface="Times New Roman"/>
              </a:rPr>
              <a:t>Портфолио колледжа 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93189" y="3920090"/>
            <a:ext cx="7147768" cy="403803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ФИО</a:t>
            </a:r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:Тайсумова Самира Рамзановна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9" y="4473578"/>
            <a:ext cx="7464423" cy="46195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400">
                <a:solidFill>
                  <a:schemeClr val="bg1"/>
                </a:solidFill>
                <a:latin typeface="Times New Roman"/>
                <a:cs typeface="Times New Roman"/>
              </a:rPr>
              <a:t>Форма обучения: Очная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9" y="4891082"/>
            <a:ext cx="5995545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400">
                <a:solidFill>
                  <a:schemeClr val="bg1"/>
                </a:solidFill>
                <a:latin typeface="Times New Roman"/>
                <a:cs typeface="Times New Roman"/>
              </a:rPr>
              <a:t>Направление подготовки:Сестринское дело </a:t>
            </a:r>
            <a:endParaRPr sz="24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9" y="5322903"/>
            <a:ext cx="5499892" cy="84477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endParaRPr u="sng" sz="24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4" y="-51847"/>
            <a:ext cx="3323685" cy="33236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4224454"/>
              </p:ext>
            </p:extLst>
          </p:nvPr>
        </p:nvGraphicFramePr>
        <p:xfrm>
          <a:off x="695400" y="2285992"/>
          <a:ext cx="10040816" cy="5444596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№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 семестр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algn="ctr" indent="-342900">
                        <a:buNone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История России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Матетамика</a:t>
                      </a: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ОБЖ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Иностранный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Физика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Чеченский -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Биология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90753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Русский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54328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Чеченская –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Общество 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География 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53202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Химия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Литература 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77" y="314325"/>
            <a:ext cx="785663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894960"/>
              </p:ext>
            </p:extLst>
          </p:nvPr>
        </p:nvGraphicFramePr>
        <p:xfrm>
          <a:off x="738150" y="2143116"/>
          <a:ext cx="10525156" cy="5198336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Русский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Русская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Иностранный язык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Общество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География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Чеченский язык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Чеченская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550889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ОБЖ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65259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Физика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Биология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Математика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Химия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13..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История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67186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0" y="46866"/>
            <a:ext cx="1194917" cy="119491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430500"/>
              </p:ext>
            </p:extLst>
          </p:nvPr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120977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970118"/>
              </p:ext>
            </p:extLst>
          </p:nvPr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21638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035622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603226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9"/>
            <a:ext cx="11798293" cy="1160468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>
                <a:solidFill>
                  <a:schemeClr val="tx1"/>
                </a:solidFill>
                <a:latin typeface="Times New Roman"/>
                <a:cs typeface="Times New Roman"/>
              </a:rPr>
              <a:t>Участие в общественной и научной жизни университета</a:t>
            </a:r>
            <a:endParaRPr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22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6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8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/>
            <a:endParaRPr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0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3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>
                <a:solidFill>
                  <a:schemeClr val="tx1"/>
                </a:solidFill>
              </a:rPr>
              <a:t> </a:t>
            </a:r>
            <a:endParaRPr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7" y="293884"/>
            <a:ext cx="1195629" cy="11956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2" y="1971312"/>
            <a:ext cx="6192682" cy="369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r>
              <a:rPr>
                <a:latin typeface="Times New Roman"/>
                <a:cs typeface="Times New Roman"/>
              </a:rPr>
              <a:t>Организация осенней университетской ярмарки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7" y="2894418"/>
            <a:ext cx="6192682" cy="369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endParaRPr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</TotalTime>
  <Words>456</Words>
  <Application>Microsoft Office PowerPoint</Application>
  <DocSecurity>0</DocSecurity>
  <PresentationFormat>Широкоэкранный</PresentationFormat>
  <Paragraphs>189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Максаааа Аидами</cp:lastModifiedBy>
  <cp:revision>79</cp:revision>
  <dcterms:created xsi:type="dcterms:W3CDTF">2017-02-20T01:33:13Z</dcterms:created>
  <dcterms:modified xsi:type="dcterms:W3CDTF">2026-10-14T13:45:02Z</dcterms:modified>
  <dc:identifier/>
  <dc:language/>
  <cp:version/>
</cp:coreProperties>
</file>