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x-none" alt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Лабазанова Лиана Рамзановна</a:t>
            </a:r>
            <a:endParaRPr lang="x-none" alt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Форма обучения: Очна</a:t>
            </a:r>
            <a:r>
              <a:rPr lang="x-none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x-none" alt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927090" cy="457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Направление подготовки: </a:t>
            </a:r>
            <a:r>
              <a:rPr lang="x-none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Сестринское дело</a:t>
            </a:r>
            <a:endParaRPr lang="x-none" alt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x-none" alt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x-none" alt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шествиях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182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Calibri</vt:lpstr>
      <vt:lpstr>Wingdings 2</vt:lpstr>
      <vt:lpstr>Times New Roman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80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578736FC86CE115A6292CF6A152711E9_32</vt:lpwstr>
  </property>
  <property fmtid="{D5CDD505-2E9C-101B-9397-08002B2CF9AE}" pid="3" name="KSOProductBuildVer">
    <vt:lpwstr>2052-26.9.2</vt:lpwstr>
  </property>
</Properties>
</file>