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b="1" dirty="0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колледжа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3" y="3920092"/>
            <a:ext cx="7147767" cy="403802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Салаева Селима Алихановна 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9555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подготовки:Сестринское дело </a:t>
            </a: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3776001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Матетамика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ОБЖ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Чеченский -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Биология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Чеченская – литература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Общество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cs typeface="Times New Roman" pitchFamily="18" charset="0"/>
                        </a:rPr>
                        <a:t>География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Литература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531473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литература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ОБЖ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Химия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История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80</cp:revision>
  <dcterms:created xsi:type="dcterms:W3CDTF">2017-02-20T01:33:13Z</dcterms:created>
  <dcterms:modified xsi:type="dcterms:W3CDTF">2026-10-14T14:12:14Z</dcterms:modified>
  <dc:identifier/>
  <dc:language/>
  <cp:version/>
</cp:coreProperties>
</file>