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solidFill>
                  <a:schemeClr val="bg1"/>
                </a:solidFill>
                <a:latin typeface="Times New Roman"/>
                <a:cs typeface="Times New Roman"/>
              </a:rPr>
              <a:t>ФИО:Махтиева Имани Хасановна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