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extended-properties+xml" PartName="/docProps/app.xml"/>
  <Override ContentType="application/vnd.openxmlformats-package.core-properties+xml" PartName="/docProps/core.xml"/>
  <Override ContentType="image/jpeg" PartName="/ppt/media/1.jpeg"/>
  <Override ContentType="image/jpeg" PartName="/ppt/media/2.jpeg"/>
  <Override ContentType="image/png" PartName="/ppt/media/3.png"/>
  <Override ContentType="image/jpeg" PartName="/ppt/media/4.jpeg"/>
  <Override ContentType="image/png" PartName="/ppt/media/5.png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 ?>
<Relationships xmlns="http://schemas.openxmlformats.org/package/2006/relationships">
  <Relationship Id="rId1" Target="ppt/presentation.xml" Type="http://schemas.openxmlformats.org/officeDocument/2006/relationships/officeDocument"/>
  <Relationship Id="rId3" Target="docProps/core.xml" Type="http://schemas.openxmlformats.org/package/2006/relationships/metadata/core-properties"/>
  <Relationship Id="rId2" Target="docProps/app.xml" Type="http://schemas.openxmlformats.org/officeDocument/2006/relationships/extended-properties"/>
</Relationships>

</file>

<file path=ppt/presentation.xml><?xml version="1.0" encoding="utf-8"?>
<p:presentation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</p:presentation>
</file>

<file path=ppt/tableStyles.xml><?xml version="1.0" encoding="utf-8"?>
<a:tblStyleLs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def="{5C22544A-7EE6-4342-B048-85BDC9FD1C3A}"/>
</file>

<file path=ppt/viewProps.xml><?xml version="1.0" encoding="utf-8"?>
<p:viewP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>
  <p:slideViewPr>
    <p:cSldViewPr>
      <p:cViewPr>
        <p:scale>
          <a:sx d="1" n="1"/>
          <a:sy d="1" n="1"/>
        </p:scale>
        <p:origin x="1" y="1"/>
      </p:cViewPr>
      <p:guideLst>
        <p:guide orient="vert" pos="2880"/>
        <p:guide orient="horz" pos="2160"/>
      </p:guideLst>
    </p:cSldViewPr>
  </p:slideViewPr>
  <p:gridSpacing cx="180000" cy="180000"/>
</p:viewPr>
</file>

<file path=ppt/_rels/presentation.xml.rels><?xml version="1.0" encoding="UTF-8" standalone="no" ?>
<Relationships xmlns="http://schemas.openxmlformats.org/package/2006/relationships">
  <Relationship Id="rId3" Target="slides/slide1.xml" Type="http://schemas.openxmlformats.org/officeDocument/2006/relationships/slide"/>
  <Relationship Id="rId11" Target="slides/slide9.xml" Type="http://schemas.openxmlformats.org/officeDocument/2006/relationships/slide"/>
  <Relationship Id="rId8" Target="slides/slide6.xml" Type="http://schemas.openxmlformats.org/officeDocument/2006/relationships/slide"/>
  <Relationship Id="rId5" Target="slides/slide3.xml" Type="http://schemas.openxmlformats.org/officeDocument/2006/relationships/slide"/>
  <Relationship Id="rId12" Target="slides/slide10.xml" Type="http://schemas.openxmlformats.org/officeDocument/2006/relationships/slide"/>
  <Relationship Id="rId4" Target="slides/slide2.xml" Type="http://schemas.openxmlformats.org/officeDocument/2006/relationships/slide"/>
  <Relationship Id="rId10" Target="slides/slide8.xml" Type="http://schemas.openxmlformats.org/officeDocument/2006/relationships/slide"/>
  <Relationship Id="rId6" Target="slides/slide4.xml" Type="http://schemas.openxmlformats.org/officeDocument/2006/relationships/slide"/>
  <Relationship Id="rId2" Target="slideMasters/slideMaster1.xml" Type="http://schemas.openxmlformats.org/officeDocument/2006/relationships/slideMaster"/>
  <Relationship Id="rId1" Target="theme/theme1.xml" Type="http://schemas.openxmlformats.org/officeDocument/2006/relationships/theme"/>
  <Relationship Id="rId14" Target="viewProps.xml" Type="http://schemas.openxmlformats.org/officeDocument/2006/relationships/viewProps"/>
  <Relationship Id="rId9" Target="slides/slide7.xml" Type="http://schemas.openxmlformats.org/officeDocument/2006/relationships/slide"/>
  <Relationship Id="rId7" Target="slides/slide5.xml" Type="http://schemas.openxmlformats.org/officeDocument/2006/relationships/slide"/>
  <Relationship Id="rId13" Target="tableStyles.xml" Type="http://schemas.openxmlformats.org/officeDocument/2006/relationships/tableStyles"/>
</Relationships>

</file>

<file path=ppt/slideLayouts/_rels/slideLayout1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Masters/slideMaster1.xml" Type="http://schemas.openxmlformats.org/officeDocument/2006/relationships/slideMaster"/>
</Relationships>

</file>

<file path=ppt/slideLayouts/_rels/slideLayout2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3.xml.rels><?xml version="1.0" encoding="UTF-8" standalone="no" ?>
<Relationships xmlns="http://schemas.openxmlformats.org/package/2006/relationships">
  <Relationship Id="rId1" Target="../media/2.jpeg" Type="http://schemas.openxmlformats.org/officeDocument/2006/relationships/image"/>
  <Relationship Id="rId2" Target="../slideMasters/slideMaster1.xml" Type="http://schemas.openxmlformats.org/officeDocument/2006/relationships/slideMaster"/>
</Relationships>

</file>

<file path=ppt/slideLayouts/_rels/slideLayout4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5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6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7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8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9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0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_rels/slideLayout11.xml.rels><?xml version="1.0" encoding="UTF-8" standalone="no" ?>
<Relationships xmlns="http://schemas.openxmlformats.org/package/2006/relationships">
  <Relationship Id="rId1" Target="../slideMasters/slideMaster1.xml" Type="http://schemas.openxmlformats.org/officeDocument/2006/relationships/slideMaster"/>
</Relationships>

</file>

<file path=ppt/slideLayouts/slideLayout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">
  <p:cSld name="Title">
    <p:bg>
      <p:bgPr>
        <a:blipFill>
          <a:blip r:embed="rId1"/>
          <a:stretch/>
        </a:blipFill>
      </p:bgPr>
    </p:bg>
    <p:spTree>
      <p:nvGrpSpPr>
        <p:cNvPr hidden="false" id="62" name="GroupShape 6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3" name="Shape 63"/>
          <p:cNvSpPr txBox="true"/>
          <p:nvPr isPhoto="false">
            <p:ph idx="0" type="title"/>
          </p:nvPr>
        </p:nvSpPr>
        <p:spPr>
          <a:xfrm flipH="false" flipV="false" rot="0"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rIns="18288" tIns="0">
            <a:normAutofit fontScale="100%" lnSpcReduction="0%"/>
          </a:bodyPr>
          <a:lstStyle>
            <a:defPPr/>
            <a:lvl1pPr algn="r" lvl="0">
              <a:spcBef>
                <a:spcPts val="0"/>
              </a:spcBef>
              <a:buNone/>
              <a:defRPr b="true" sz="5600"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64" name="Shape 64"/>
          <p:cNvSpPr txBox="true"/>
          <p:nvPr isPhoto="false">
            <p:ph idx="1" type="subTitle"/>
          </p:nvPr>
        </p:nvSpPr>
        <p:spPr>
          <a:xfrm flipH="false" flipV="false" rot="0">
            <a:off x="711200" y="3228536"/>
            <a:ext cx="10472928" cy="1752600"/>
          </a:xfrm>
          <a:prstGeom prst="rect">
            <a:avLst/>
          </a:prstGeom>
        </p:spPr>
        <p:txBody>
          <a:bodyPr lIns="0" rIns="18288"/>
          <a:lstStyle>
            <a:defPPr/>
            <a:lvl1pPr algn="r" indent="0" lvl="0" marL="0" marR="45720">
              <a:buNone/>
              <a:defRPr>
                <a:solidFill>
                  <a:schemeClr val="lt1"/>
                </a:solidFill>
              </a:defRPr>
            </a:lvl1pPr>
            <a:lvl2pPr algn="ctr" indent="0" lvl="1" marL="457200">
              <a:buNone/>
            </a:lvl2pPr>
            <a:lvl3pPr algn="ctr" indent="0" lvl="2" marL="914400">
              <a:buNone/>
            </a:lvl3pPr>
            <a:lvl4pPr algn="ctr" indent="0" lvl="3" marL="1371600">
              <a:buNone/>
            </a:lvl4pPr>
            <a:lvl5pPr algn="ctr" indent="0" lvl="4" marL="1828800">
              <a:buNone/>
            </a:lvl5pPr>
            <a:lvl6pPr algn="ctr" indent="0" lvl="5" marL="2286000">
              <a:buNone/>
            </a:lvl6pPr>
            <a:lvl7pPr algn="ctr" indent="0" lvl="6" marL="2743200">
              <a:buNone/>
            </a:lvl7pPr>
            <a:lvl8pPr algn="ctr" indent="0" lvl="7" marL="3200400">
              <a:buNone/>
            </a:lvl8pPr>
            <a:lvl9pPr algn="ctr" indent="0" lvl="8" marL="3657600">
              <a:buNone/>
            </a:lvl9pPr>
          </a:lstStyle>
          <a:p>
            <a:r>
              <a:t>Образец подзаголовка</a:t>
            </a:r>
          </a:p>
        </p:txBody>
      </p:sp>
      <p:sp>
        <p:nvSpPr>
          <p:cNvPr hidden="false" id="65" name="Shape 6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66" name="Shape 6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67" name="Shape 6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D1EAEE"/>
                </a:solidFill>
              </a:defRPr>
            </a:lvl1pPr>
          </a:lstStyle>
          <a:p/>
        </p:txBody>
      </p:sp>
    </p:spTree>
  </p:cSld>
</p:sldLayout>
</file>

<file path=ppt/slideLayouts/slideLayout2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">
  <p:cSld name="Title and Content">
    <p:spTree>
      <p:nvGrpSpPr>
        <p:cNvPr hidden="false" id="25" name="GroupShape 2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6" name="Shape 2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27" name="Shape 2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28" name="Shape 2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9" name="Shape 2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0" name="Shape 3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3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secHead">
  <p:cSld name="Title and Subtitle">
    <p:bg>
      <p:bgPr>
        <a:blipFill>
          <a:blip r:embed="rId1"/>
          <a:stretch/>
        </a:blipFill>
      </p:bgPr>
    </p:bg>
    <p:spTree>
      <p:nvGrpSpPr>
        <p:cNvPr hidden="false" id="79" name="GroupShape 7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0" name="Shape 80"/>
          <p:cNvSpPr txBox="true"/>
          <p:nvPr isPhoto="false">
            <p:ph idx="0" type="title"/>
          </p:nvPr>
        </p:nvSpPr>
        <p:spPr>
          <a:xfrm flipH="false" flipV="false" rot="0"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defPPr/>
            <a:lvl1pPr algn="l" lvl="0">
              <a:spcBef>
                <a:spcPts val="0"/>
              </a:spcBef>
              <a:buNone/>
              <a:defRPr b="true" cap="none" sz="5600"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81" name="Shape 81"/>
          <p:cNvSpPr txBox="true"/>
          <p:nvPr isPhoto="false">
            <p:ph idx="1" type="body"/>
          </p:nvPr>
        </p:nvSpPr>
        <p:spPr>
          <a:xfrm flipH="false" flipV="false" rot="0">
            <a:off x="707136" y="2704664"/>
            <a:ext cx="10363200" cy="1509712"/>
          </a:xfrm>
          <a:prstGeom prst="rect">
            <a:avLst/>
          </a:prstGeom>
        </p:spPr>
        <p:txBody>
          <a:bodyPr lIns="45720" rIns="45720"/>
          <a:lstStyle>
            <a:defPPr/>
            <a:lvl1pPr indent="0" lvl="0" marL="0">
              <a:buNone/>
              <a:defRPr sz="2200">
                <a:solidFill>
                  <a:schemeClr val="lt1"/>
                </a:solidFill>
              </a:defRPr>
            </a:lvl1pPr>
            <a:lvl2pPr lvl="1">
              <a:buNone/>
              <a:defRPr sz="1800">
                <a:solidFill>
                  <a:schemeClr val="lt1"/>
                </a:solidFill>
              </a:defRPr>
            </a:lvl2pPr>
            <a:lvl3pPr lvl="2">
              <a:buNone/>
              <a:defRPr sz="1600">
                <a:solidFill>
                  <a:schemeClr val="lt1"/>
                </a:solidFill>
              </a:defRPr>
            </a:lvl3pPr>
            <a:lvl4pPr lvl="3">
              <a:buNone/>
              <a:defRPr sz="1400">
                <a:solidFill>
                  <a:schemeClr val="lt1"/>
                </a:solidFill>
              </a:defRPr>
            </a:lvl4pPr>
            <a:lvl5pPr lvl="4">
              <a:buNone/>
              <a:defRPr sz="1400">
                <a:solidFill>
                  <a:schemeClr val="lt1"/>
                </a:solidFill>
              </a:defRPr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82" name="Shape 8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83" name="Shape 8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chemeClr val="lt2"/>
                </a:solidFill>
              </a:defRPr>
            </a:lvl1pPr>
          </a:lstStyle>
          <a:p/>
        </p:txBody>
      </p:sp>
      <p:sp>
        <p:nvSpPr>
          <p:cNvPr hidden="false" id="84" name="Shape 8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>
              <a:defRPr>
                <a:solidFill>
                  <a:srgbClr val="D1EAEE"/>
                </a:solidFill>
              </a:defRPr>
            </a:lvl1pPr>
          </a:lstStyle>
          <a:p/>
        </p:txBody>
      </p:sp>
    </p:spTree>
  </p:cSld>
</p:sldLayout>
</file>

<file path=ppt/slideLayouts/slideLayout4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itleOnly">
  <p:cSld name="Slide Title">
    <p:spTree>
      <p:nvGrpSpPr>
        <p:cNvPr hidden="false" id="51" name="GroupShape 5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2" name="Shape 52"/>
          <p:cNvSpPr txBox="true"/>
          <p:nvPr isPhoto="false">
            <p:ph idx="0" type="title"/>
          </p:nvPr>
        </p:nvSpPr>
        <p:spPr>
          <a:xfrm flipH="false" flipV="false" rot="0">
            <a:off x="609600" y="704088"/>
            <a:ext cx="11074400" cy="1143000"/>
          </a:xfrm>
          <a:prstGeom prst="rect">
            <a:avLst/>
          </a:prstGeom>
        </p:spPr>
        <p:txBody>
          <a:bodyPr>
            <a:normAutofit fontScale="100%" lnSpcReduction="0%"/>
          </a:bodyPr>
          <a:lstStyle>
            <a:defPPr/>
            <a:lvl1pPr algn="l" lvl="0">
              <a:spcBef>
                <a:spcPts val="0"/>
              </a:spcBef>
              <a:buNone/>
              <a:defRPr b="false" sz="5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53" name="Shape 53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4" name="Shape 54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5" name="Shape 55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5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Obj">
  <p:cSld name="Title and Two Columns">
    <p:spTree>
      <p:nvGrpSpPr>
        <p:cNvPr hidden="false" id="31" name="GroupShape 3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2" name="Shape 32"/>
          <p:cNvSpPr txBox="true"/>
          <p:nvPr isPhoto="false">
            <p:ph idx="0" type="title"/>
          </p:nvPr>
        </p:nvSpPr>
        <p:spPr>
          <a:xfrm flipH="false" flipV="false" rot="0">
            <a:off x="609600" y="704088"/>
            <a:ext cx="109728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33" name="Shape 33"/>
          <p:cNvSpPr txBox="true"/>
          <p:nvPr isPhoto="false">
            <p:ph idx="1" type="body"/>
          </p:nvPr>
        </p:nvSpPr>
        <p:spPr>
          <a:xfrm flipH="false" flipV="false" rot="0">
            <a:off x="609600" y="1920084"/>
            <a:ext cx="5384800" cy="4434840"/>
          </a:xfrm>
          <a:prstGeom prst="rect">
            <a:avLst/>
          </a:prstGeom>
        </p:spPr>
        <p:txBody>
          <a:bodyPr/>
          <a:lstStyle>
            <a:defPPr/>
            <a:lvl1pPr lvl="0">
              <a:defRPr sz="26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4" name="Shape 34"/>
          <p:cNvSpPr txBox="true"/>
          <p:nvPr isPhoto="false">
            <p:ph idx="3" type="body"/>
          </p:nvPr>
        </p:nvSpPr>
        <p:spPr>
          <a:xfrm flipH="false" flipV="false" rot="0">
            <a:off x="6197600" y="1920084"/>
            <a:ext cx="5384800" cy="4434840"/>
          </a:xfrm>
          <a:prstGeom prst="rect">
            <a:avLst/>
          </a:prstGeom>
        </p:spPr>
        <p:txBody>
          <a:bodyPr/>
          <a:lstStyle>
            <a:defPPr/>
            <a:lvl1pPr lvl="0">
              <a:defRPr sz="2600"/>
            </a:lvl1pPr>
            <a:lvl2pPr lvl="1">
              <a:defRPr sz="2400"/>
            </a:lvl2pPr>
            <a:lvl3pPr lvl="2">
              <a:defRPr sz="2000"/>
            </a:lvl3pPr>
            <a:lvl4pPr lvl="3">
              <a:defRPr sz="18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35" name="Shape 35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6" name="Shape 36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37" name="Shape 37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6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blank">
  <p:cSld name="Blank">
    <p:spTree>
      <p:nvGrpSpPr>
        <p:cNvPr hidden="false" id="21" name="GroupShape 2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2" name="Shape 2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3" name="Shape 2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4" name="Shape 2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7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twoTxTwoObj">
  <p:cSld name="Comparison">
    <p:spTree>
      <p:nvGrpSpPr>
        <p:cNvPr hidden="false" id="12" name="GroupShape 1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" name="Shape 13"/>
          <p:cNvSpPr txBox="true"/>
          <p:nvPr isPhoto="false">
            <p:ph idx="0" type="title"/>
          </p:nvPr>
        </p:nvSpPr>
        <p:spPr>
          <a:xfrm flipH="false" flipV="false" rot="0">
            <a:off x="609600" y="704088"/>
            <a:ext cx="10972800" cy="114300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14" name="Shape 14"/>
          <p:cNvSpPr txBox="true"/>
          <p:nvPr isPhoto="false">
            <p:ph idx="1" type="body"/>
          </p:nvPr>
        </p:nvSpPr>
        <p:spPr>
          <a:xfrm flipH="false" flipV="false" rot="0">
            <a:off x="609600" y="1855248"/>
            <a:ext cx="5386917" cy="659352"/>
          </a:xfrm>
          <a:prstGeom prst="rect">
            <a:avLst/>
          </a:prstGeom>
        </p:spPr>
        <p:txBody>
          <a:bodyPr anchor="ctr" bIns="0" lIns="45720" rIns="45720" tIns="0">
            <a:noAutofit/>
          </a:bodyPr>
          <a:lstStyle>
            <a:defPPr/>
            <a:lvl1pPr indent="0" lvl="0" marL="0">
              <a:buNone/>
              <a:defRPr b="true" cap="none" sz="2400">
                <a:solidFill>
                  <a:schemeClr val="tx2"/>
                </a:solidFill>
              </a:defRPr>
            </a:lvl1pPr>
            <a:lvl2pPr lvl="1">
              <a:buNone/>
              <a:defRPr b="true" sz="2000"/>
            </a:lvl2pPr>
            <a:lvl3pPr lvl="2">
              <a:buNone/>
              <a:defRPr b="true" sz="1800"/>
            </a:lvl3pPr>
            <a:lvl4pPr lvl="3">
              <a:buNone/>
              <a:defRPr b="true" sz="1600"/>
            </a:lvl4pPr>
            <a:lvl5pPr lvl="4">
              <a:buNone/>
              <a:defRPr b="true" sz="16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5" name="Shape 15"/>
          <p:cNvSpPr txBox="true"/>
          <p:nvPr isPhoto="false">
            <p:ph idx="2" type="body"/>
          </p:nvPr>
        </p:nvSpPr>
        <p:spPr>
          <a:xfrm flipH="false" flipV="false" rot="0">
            <a:off x="6193368" y="1859758"/>
            <a:ext cx="5389033" cy="654843"/>
          </a:xfrm>
          <a:prstGeom prst="rect">
            <a:avLst/>
          </a:prstGeom>
        </p:spPr>
        <p:txBody>
          <a:bodyPr anchor="ctr" bIns="0" lIns="45720" rIns="45720" tIns="0"/>
          <a:lstStyle>
            <a:defPPr/>
            <a:lvl1pPr indent="0" lvl="0" marL="0">
              <a:buNone/>
              <a:defRPr b="true" cap="none" sz="2400">
                <a:solidFill>
                  <a:schemeClr val="tx2"/>
                </a:solidFill>
              </a:defRPr>
            </a:lvl1pPr>
            <a:lvl2pPr lvl="1">
              <a:buNone/>
              <a:defRPr b="true" sz="2000"/>
            </a:lvl2pPr>
            <a:lvl3pPr lvl="2">
              <a:buNone/>
              <a:defRPr b="true" sz="1800"/>
            </a:lvl3pPr>
            <a:lvl4pPr lvl="3">
              <a:buNone/>
              <a:defRPr b="true" sz="1600"/>
            </a:lvl4pPr>
            <a:lvl5pPr lvl="4">
              <a:buNone/>
              <a:defRPr b="true" sz="16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16" name="Shape 16"/>
          <p:cNvSpPr txBox="true"/>
          <p:nvPr isPhoto="false">
            <p:ph idx="3" type="body"/>
          </p:nvPr>
        </p:nvSpPr>
        <p:spPr>
          <a:xfrm flipH="false" flipV="false" rot="0">
            <a:off x="609600" y="2514600"/>
            <a:ext cx="5386917" cy="384572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7" name="Shape 17"/>
          <p:cNvSpPr txBox="true"/>
          <p:nvPr isPhoto="false">
            <p:ph idx="4" type="body"/>
          </p:nvPr>
        </p:nvSpPr>
        <p:spPr>
          <a:xfrm flipH="false" flipV="false" rot="0">
            <a:off x="6193368" y="2514600"/>
            <a:ext cx="5389033" cy="384572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200"/>
            </a:lvl1pPr>
            <a:lvl2pPr lvl="1">
              <a:defRPr sz="2000"/>
            </a:lvl2pPr>
            <a:lvl3pPr lvl="2">
              <a:defRPr sz="1800"/>
            </a:lvl3pPr>
            <a:lvl4pPr lvl="3">
              <a:defRPr sz="1600"/>
            </a:lvl4pPr>
            <a:lvl5pPr lvl="4">
              <a:defRPr sz="16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18" name="Shape 1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19" name="Shape 1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20" name="Shape 2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8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objTx">
  <p:cSld name="Title, Text and Object">
    <p:spTree>
      <p:nvGrpSpPr>
        <p:cNvPr hidden="false" id="38" name="GroupShape 3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39" name="Shape 39"/>
          <p:cNvSpPr txBox="true"/>
          <p:nvPr isPhoto="false">
            <p:ph idx="0" type="title"/>
          </p:nvPr>
        </p:nvSpPr>
        <p:spPr>
          <a:xfrm flipH="false" flipV="false" rot="0">
            <a:off x="914400" y="514351"/>
            <a:ext cx="3657600" cy="116205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algn="l" lvl="0">
              <a:spcBef>
                <a:spcPts val="0"/>
              </a:spcBef>
              <a:buNone/>
              <a:defRPr b="false" sz="2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40" name="Shape 40"/>
          <p:cNvSpPr txBox="true"/>
          <p:nvPr isPhoto="false">
            <p:ph idx="3" type="body"/>
          </p:nvPr>
        </p:nvSpPr>
        <p:spPr>
          <a:xfrm flipH="false" flipV="false" rot="0">
            <a:off x="914400" y="1676400"/>
            <a:ext cx="3657600" cy="4572000"/>
          </a:xfrm>
          <a:prstGeom prst="rect">
            <a:avLst/>
          </a:prstGeom>
        </p:spPr>
        <p:txBody>
          <a:bodyPr lIns="18288" rIns="18288"/>
          <a:lstStyle>
            <a:defPPr/>
            <a:lvl1pPr algn="l" indent="0" lvl="0" marL="0">
              <a:buNone/>
              <a:defRPr sz="1400"/>
            </a:lvl1pPr>
            <a:lvl2pPr algn="l" indent="0" lvl="1" marL="0">
              <a:buNone/>
              <a:defRPr sz="1200"/>
            </a:lvl2pPr>
            <a:lvl3pPr algn="l" indent="0" lvl="2" marL="0">
              <a:buNone/>
              <a:defRPr sz="1000"/>
            </a:lvl3pPr>
            <a:lvl4pPr algn="l" indent="0" lvl="3" marL="0">
              <a:buNone/>
              <a:defRPr sz="900"/>
            </a:lvl4pPr>
            <a:lvl5pPr algn="l" indent="0" lvl="4" marL="0">
              <a:buNone/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41" name="Shape 41"/>
          <p:cNvSpPr txBox="true"/>
          <p:nvPr isPhoto="false">
            <p:ph idx="1" type="body"/>
          </p:nvPr>
        </p:nvSpPr>
        <p:spPr>
          <a:xfrm flipH="false" flipV="false" rot="0">
            <a:off x="4766732" y="1676400"/>
            <a:ext cx="6815666" cy="4572000"/>
          </a:xfrm>
          <a:prstGeom prst="rect">
            <a:avLst/>
          </a:prstGeom>
        </p:spPr>
        <p:txBody>
          <a:bodyPr tIns="0"/>
          <a:lstStyle>
            <a:defPPr/>
            <a:lvl1pPr lvl="0">
              <a:defRPr sz="2800"/>
            </a:lvl1pPr>
            <a:lvl2pPr lvl="1">
              <a:defRPr sz="2600"/>
            </a:lvl2pPr>
            <a:lvl3pPr lvl="2">
              <a:defRPr sz="2400"/>
            </a:lvl3pPr>
            <a:lvl4pPr lvl="3">
              <a:defRPr sz="2000"/>
            </a:lvl4pPr>
            <a:lvl5pPr lvl="4">
              <a:defRPr sz="1800"/>
            </a:lvl5pPr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2" name="Shape 42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3" name="Shape 43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4" name="Shape 44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9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false" type="picTx">
  <p:cSld name="Title and Picture">
    <p:spTree>
      <p:nvGrpSpPr>
        <p:cNvPr hidden="false" id="68" name="GroupShape 6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69" name="Shape 69"/>
          <p:cNvSpPr txBox="false"/>
          <p:nvPr isPhoto="false"/>
        </p:nvSpPr>
        <p:spPr>
          <a:xfrm flipH="false" flipV="true" rot="420000">
            <a:off x="4221163" y="1108075"/>
            <a:ext cx="7010400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w="3175">
            <a:solidFill>
              <a:srgbClr val="C0C0C0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0" name="Shape 70"/>
          <p:cNvSpPr txBox="false"/>
          <p:nvPr isPhoto="false"/>
        </p:nvSpPr>
        <p:spPr>
          <a:xfrm flipH="false" flipV="true" rot="42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1" name="Shape 71"/>
          <p:cNvSpPr txBox="false"/>
          <p:nvPr isPhoto="false"/>
        </p:nvSpPr>
        <p:spPr>
          <a:xfrm flipH="false" flipV="true" rot="0">
            <a:off x="-12700" y="5816600"/>
            <a:ext cx="12217400" cy="1041400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5772" name="ODFRight"/>
              <a:gd fmla="val 656" name="ODFBottom"/>
              <a:gd fmla="val 5772" name="ODFWidth"/>
              <a:gd fmla="val 656" name="ODFHeight"/>
            </a:gdLst>
            <a:rect b="OXMLTextRectB" l="OXMLTextRectL" r="OXMLTextRectR" t="OXMLTextRectT"/>
            <a:pathLst>
              <a:path fill="norm" h="656" stroke="true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2" name="Shape 72"/>
          <p:cNvSpPr txBox="false"/>
          <p:nvPr isPhoto="false"/>
        </p:nvSpPr>
        <p:spPr>
          <a:xfrm flipH="false" flipV="true" rot="0">
            <a:off x="5842000" y="6219825"/>
            <a:ext cx="6350000" cy="638175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000" name="ODFRight"/>
              <a:gd fmla="val 595" name="ODFBottom"/>
              <a:gd fmla="val 3000" name="ODFWidth"/>
              <a:gd fmla="val 595" name="ODFHeight"/>
            </a:gdLst>
            <a:rect b="OXMLTextRectB" l="OXMLTextRectL" r="OXMLTextRectR" t="OXMLTextRectT"/>
            <a:pathLst>
              <a:path fill="norm" h="595" stroke="true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73" name="Shape 73"/>
          <p:cNvSpPr txBox="true"/>
          <p:nvPr isPhoto="false">
            <p:ph idx="0" type="title"/>
          </p:nvPr>
        </p:nvSpPr>
        <p:spPr>
          <a:xfrm flipH="false" flipV="false" rot="0">
            <a:off x="812800" y="1176997"/>
            <a:ext cx="2950464" cy="1582621"/>
          </a:xfrm>
          <a:prstGeom prst="rect">
            <a:avLst/>
          </a:prstGeom>
        </p:spPr>
        <p:txBody>
          <a:bodyPr bIns="45720" lIns="45720" rIns="45720"/>
          <a:lstStyle>
            <a:defPPr/>
            <a:lvl1pPr algn="l" lvl="0">
              <a:buNone/>
              <a:defRPr b="true" sz="2000">
                <a:solidFill>
                  <a:schemeClr val="tx2"/>
                </a:solidFill>
              </a:defRPr>
            </a:lvl1pPr>
          </a:lstStyle>
          <a:p>
            <a:r>
              <a:t>Образец заголовка</a:t>
            </a:r>
          </a:p>
        </p:txBody>
      </p:sp>
      <p:sp>
        <p:nvSpPr>
          <p:cNvPr hidden="false" id="74" name="Shape 74"/>
          <p:cNvSpPr txBox="true"/>
          <p:nvPr isPhoto="false">
            <p:ph idx="3" type="body"/>
          </p:nvPr>
        </p:nvSpPr>
        <p:spPr>
          <a:xfrm flipH="false" flipV="false" rot="0">
            <a:off x="812800" y="2828785"/>
            <a:ext cx="2946400" cy="2179320"/>
          </a:xfrm>
          <a:prstGeom prst="rect">
            <a:avLst/>
          </a:prstGeom>
        </p:spPr>
        <p:txBody>
          <a:bodyPr lIns="64008" rIns="45720"/>
          <a:lstStyle>
            <a:defPPr/>
            <a:lvl1pPr algn="l" indent="0" lvl="0" marL="0">
              <a:spcBef>
                <a:spcPts val="250"/>
              </a:spcBef>
              <a:buNone/>
              <a:defRPr sz="1300"/>
            </a:lvl1pPr>
            <a:lvl2pPr lvl="1">
              <a:defRPr sz="1200"/>
            </a:lvl2pPr>
            <a:lvl3pPr lvl="2">
              <a:defRPr sz="1000"/>
            </a:lvl3pPr>
            <a:lvl4pPr lvl="3">
              <a:defRPr sz="900"/>
            </a:lvl4pPr>
            <a:lvl5pPr lvl="4">
              <a:defRPr sz="900"/>
            </a:lvl5pPr>
          </a:lstStyle>
          <a:p>
            <a:pPr lvl="0"/>
            <a:r>
              <a:t>Образец текста</a:t>
            </a:r>
          </a:p>
        </p:txBody>
      </p:sp>
      <p:sp>
        <p:nvSpPr>
          <p:cNvPr hidden="false" id="75" name="Shape 75"/>
          <p:cNvSpPr txBox="true"/>
          <p:nvPr isPhoto="false">
            <p:ph idx="1" type="body"/>
          </p:nvPr>
        </p:nvSpPr>
        <p:spPr>
          <a:xfrm flipH="false" flipV="false"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>
            <a:solidFill>
              <a:srgbClr val="C0C0C0"/>
            </a:solidFill>
            <a:prstDash val="solid"/>
          </a:ln>
        </p:spPr>
        <p:txBody>
          <a:bodyPr>
            <a:normAutofit fontScale="100%" lnSpcReduction="0%"/>
          </a:bodyPr>
          <a:lstStyle>
            <a:defPPr/>
            <a:lvl1pPr indent="0" lvl="0" marL="0">
              <a:buNone/>
              <a:defRPr sz="3200"/>
            </a:lvl1pPr>
          </a:lstStyle>
          <a:p>
            <a:pPr lvl="0"/>
            <a:r>
              <a:t>Вставка рисунка</a:t>
            </a:r>
          </a:p>
        </p:txBody>
      </p:sp>
      <p:sp>
        <p:nvSpPr>
          <p:cNvPr hidden="false" id="76" name="Shape 76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7" name="Shape 77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78" name="Shape 78"/>
          <p:cNvSpPr txBox="true"/>
          <p:nvPr isPhoto="false">
            <p:ph idx="12" type="sldNum"/>
          </p:nvPr>
        </p:nvSpPr>
        <p:spPr>
          <a:xfrm flipH="false" flipV="false" rot="0">
            <a:off x="10769600" y="6356350"/>
            <a:ext cx="812800" cy="36512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10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x">
  <p:cSld name="Title and Vertical Text">
    <p:spTree>
      <p:nvGrpSpPr>
        <p:cNvPr hidden="false" id="45" name="GroupShape 4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46" name="Shape 46"/>
          <p:cNvSpPr txBox="true"/>
          <p:nvPr isPhoto="false">
            <p:ph idx="0"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47" name="Shape 47"/>
          <p:cNvSpPr txBox="true"/>
          <p:nvPr isPhoto="false">
            <p:ph idx="1" type="body"/>
          </p:nvPr>
        </p:nvSpPr>
        <p:spPr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48" name="Shape 48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49" name="Shape 49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50" name="Shape 50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Layouts/slideLayout11.xml><?xml version="1.0" encoding="utf-8"?>
<p:sldLayout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MasterSp="true" type="vertTitleAndTx">
  <p:cSld name="Vertical Title and Text">
    <p:spTree>
      <p:nvGrpSpPr>
        <p:cNvPr hidden="false" id="56" name="GroupShape 56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57" name="Shape 57"/>
          <p:cNvSpPr txBox="true"/>
          <p:nvPr isPhoto="false">
            <p:ph idx="0" type="title"/>
          </p:nvPr>
        </p:nvSpPr>
        <p:spPr>
          <a:xfrm flipH="false" flipV="false" rot="0">
            <a:off x="8839200" y="914402"/>
            <a:ext cx="2743200" cy="5211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r>
              <a:t>Образец заголовка</a:t>
            </a:r>
          </a:p>
        </p:txBody>
      </p:sp>
      <p:sp>
        <p:nvSpPr>
          <p:cNvPr hidden="false" id="58" name="Shape 58"/>
          <p:cNvSpPr txBox="true"/>
          <p:nvPr isPhoto="false">
            <p:ph idx="1" type="body"/>
          </p:nvPr>
        </p:nvSpPr>
        <p:spPr>
          <a:xfrm flipH="false" flipV="false" rot="0">
            <a:off x="609600" y="914402"/>
            <a:ext cx="8026400" cy="5211763"/>
          </a:xfrm>
          <a:prstGeom prst="rect">
            <a:avLst/>
          </a:prstGeom>
        </p:spPr>
        <p:txBody>
          <a:bodyPr vert="eaVert"/>
          <a:lstStyle>
            <a:defPPr/>
            <a:lvl1pPr lvl="0"/>
          </a:lstStyle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59" name="Shape 59"/>
          <p:cNvSpPr txBox="true"/>
          <p:nvPr isPhoto="false">
            <p:ph idx="10" type="dt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0" name="Shape 60"/>
          <p:cNvSpPr txBox="true"/>
          <p:nvPr isPhoto="false">
            <p:ph idx="11" type="ftr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  <p:sp>
        <p:nvSpPr>
          <p:cNvPr hidden="false" id="61" name="Shape 61"/>
          <p:cNvSpPr txBox="true"/>
          <p:nvPr isPhoto="false">
            <p:ph idx="12" type="sldNum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/>
        </p:txBody>
      </p:sp>
    </p:spTree>
  </p:cSld>
</p:sldLayout>
</file>

<file path=ppt/slideMasters/_rels/slideMaster1.xml.rels><?xml version="1.0" encoding="UTF-8" standalone="no" ?>
<Relationships xmlns="http://schemas.openxmlformats.org/package/2006/relationships">
  <Relationship Id="rId13" Target="../media/1.jpeg" Type="http://schemas.openxmlformats.org/officeDocument/2006/relationships/image"/>
  <Relationship Id="rId4" Target="../slideLayouts/slideLayout3.xml" Type="http://schemas.openxmlformats.org/officeDocument/2006/relationships/slideLayout"/>
  <Relationship Id="rId1" Target="../theme/theme1.xml" Type="http://schemas.openxmlformats.org/officeDocument/2006/relationships/theme"/>
  <Relationship Id="rId8" Target="../slideLayouts/slideLayout7.xml" Type="http://schemas.openxmlformats.org/officeDocument/2006/relationships/slideLayout"/>
  <Relationship Id="rId12" Target="../slideLayouts/slideLayout11.xml" Type="http://schemas.openxmlformats.org/officeDocument/2006/relationships/slideLayout"/>
  <Relationship Id="rId10" Target="../slideLayouts/slideLayout9.xml" Type="http://schemas.openxmlformats.org/officeDocument/2006/relationships/slideLayout"/>
  <Relationship Id="rId7" Target="../slideLayouts/slideLayout6.xml" Type="http://schemas.openxmlformats.org/officeDocument/2006/relationships/slideLayout"/>
  <Relationship Id="rId5" Target="../slideLayouts/slideLayout4.xml" Type="http://schemas.openxmlformats.org/officeDocument/2006/relationships/slideLayout"/>
  <Relationship Id="rId3" Target="../slideLayouts/slideLayout2.xml" Type="http://schemas.openxmlformats.org/officeDocument/2006/relationships/slideLayout"/>
  <Relationship Id="rId2" Target="../slideLayouts/slideLayout1.xml" Type="http://schemas.openxmlformats.org/officeDocument/2006/relationships/slideLayout"/>
  <Relationship Id="rId9" Target="../slideLayouts/slideLayout8.xml" Type="http://schemas.openxmlformats.org/officeDocument/2006/relationships/slideLayout"/>
  <Relationship Id="rId6" Target="../slideLayouts/slideLayout5.xml" Type="http://schemas.openxmlformats.org/officeDocument/2006/relationships/slideLayout"/>
  <Relationship Id="rId11" Target="../slideLayouts/slideLayout10.xml" Type="http://schemas.openxmlformats.org/officeDocument/2006/relationships/slideLayout"/>
</Relationships>

</file>

<file path=ppt/slideMasters/slideMaster1.xml><?xml version="1.0" encoding="utf-8"?>
<p:sldMaster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>
  <p:cSld name="">
    <p:bg>
      <p:bgPr>
        <a:blipFill>
          <a:blip r:embed="rId13"/>
          <a:stretch/>
        </a:blipFill>
      </p:bgPr>
    </p:bg>
    <p:spTree>
      <p:nvGrpSpPr>
        <p:cNvPr hidden="false" id="1" name="GroupShape 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2" name="Shape 2"/>
          <p:cNvSpPr txBox="false"/>
          <p:nvPr isPhoto="false"/>
        </p:nvSpPr>
        <p:spPr>
          <a:xfrm flipH="false" flipV="false" rot="0">
            <a:off x="-12700" y="-7938"/>
            <a:ext cx="12217400" cy="1041401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5772" name="ODFRight"/>
              <a:gd fmla="val 656" name="ODFBottom"/>
              <a:gd fmla="val 5772" name="ODFWidth"/>
              <a:gd fmla="val 656" name="ODFHeight"/>
            </a:gdLst>
            <a:rect b="OXMLTextRectB" l="OXMLTextRectL" r="OXMLTextRectR" t="OXMLTextRectT"/>
            <a:pathLst>
              <a:path fill="norm" h="656" stroke="true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3" name="Shape 3"/>
          <p:cNvSpPr txBox="false"/>
          <p:nvPr isPhoto="false"/>
        </p:nvSpPr>
        <p:spPr>
          <a:xfrm flipH="false" flipV="false" rot="0">
            <a:off x="5842000" y="-7938"/>
            <a:ext cx="6350000" cy="638176"/>
          </a:xfrm>
          <a:custGeom>
            <a:avLst>
              <a:gd fmla="val 0" name="A1"/>
              <a:gd fmla="val 0" name="A2"/>
              <a:gd fmla="val 0" name="A3"/>
              <a:gd fmla="val 0" name="A4"/>
              <a:gd fmla="val 0" name="A5"/>
              <a:gd fmla="val 0" name="A6"/>
              <a:gd fmla="val 0" name="A7"/>
              <a:gd fmla="val 0" name="A8"/>
            </a:avLst>
            <a:gdLst>
              <a:gd fmla="val 0" name="OXMLTextRectL"/>
              <a:gd fmla="val 0" name="OXMLTextRectT"/>
              <a:gd fmla="val 0" name="OXMLTextRectR"/>
              <a:gd fmla="val 0" name="OXMLTextRectB"/>
              <a:gd fmla="*/ OXMLTextRectL 1 w" name="COTextRectL"/>
              <a:gd fmla="*/ OXMLTextRectT 1 h" name="COTextRectT"/>
              <a:gd fmla="*/ OXMLTextRectR 1 w" name="COTextRectR"/>
              <a:gd fmla="*/ OXMLTextRectB 1 h" name="COTextRectB"/>
              <a:gd fmla="val 0" name="ODFLeft"/>
              <a:gd fmla="val 0" name="ODFTop"/>
              <a:gd fmla="val 3000" name="ODFRight"/>
              <a:gd fmla="val 595" name="ODFBottom"/>
              <a:gd fmla="val 3000" name="ODFWidth"/>
              <a:gd fmla="val 595" name="ODFHeight"/>
            </a:gdLst>
            <a:rect b="OXMLTextRectB" l="OXMLTextRectL" r="OXMLTextRectR" t="OXMLTextRectT"/>
            <a:pathLst>
              <a:path fill="norm" h="595" stroke="true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</a:gradFill>
          <a:ln w="9525">
            <a:noFill/>
            <a:headEnd len="med" type="none" w="med"/>
            <a:tailEnd len="med" type="none" w="med"/>
          </a:ln>
        </p:spPr>
        <p:txBody>
          <a:bodyPr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4" name="Shape 4"/>
          <p:cNvSpPr txBox="true"/>
          <p:nvPr isPhoto="false">
            <p:ph idx="0" type="title"/>
          </p:nvPr>
        </p:nvSpPr>
        <p:spPr>
          <a:xfrm flipH="false" flipV="false" rot="0"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="b" bIns="0" lIns="0" rIns="0" tIns="45720" vert="horz" wrap="square"/>
          <a:p>
            <a:pPr lvl="0"/>
            <a:r>
              <a:t>Образец заголовка</a:t>
            </a:r>
          </a:p>
        </p:txBody>
      </p:sp>
      <p:sp>
        <p:nvSpPr>
          <p:cNvPr hidden="false" id="5" name="Shape 5"/>
          <p:cNvSpPr txBox="true"/>
          <p:nvPr isPhoto="false">
            <p:ph idx="1" type="body"/>
          </p:nvPr>
        </p:nvSpPr>
        <p:spPr>
          <a:xfrm flipH="false" flipV="false" rot="0">
            <a:off x="609600" y="1935163"/>
            <a:ext cx="10972800" cy="4389436"/>
          </a:xfrm>
          <a:prstGeom prst="rect">
            <a:avLst/>
          </a:prstGeom>
          <a:noFill/>
          <a:ln>
            <a:noFill/>
          </a:ln>
        </p:spPr>
        <p:txBody>
          <a:bodyPr anchor="t" bIns="45720" lIns="91440" rIns="91440" tIns="45720" vert="horz" wrap="square"/>
          <a:p>
            <a:pPr lvl="0"/>
            <a:r>
              <a:t>Образец текста</a:t>
            </a:r>
          </a:p>
          <a:p>
            <a:pPr lvl="1"/>
            <a:r>
              <a:t>Второй уровень</a:t>
            </a:r>
          </a:p>
          <a:p>
            <a:pPr lvl="2"/>
            <a:r>
              <a:t>Третий уровень</a:t>
            </a:r>
          </a:p>
          <a:p>
            <a:pPr lvl="3"/>
            <a:r>
              <a:t>Четвертый уровень</a:t>
            </a:r>
          </a:p>
          <a:p>
            <a:pPr lvl="4"/>
            <a:r>
              <a:t>Пятый уровень</a:t>
            </a:r>
          </a:p>
        </p:txBody>
      </p:sp>
      <p:sp>
        <p:nvSpPr>
          <p:cNvPr hidden="false" id="6" name="Shape 6"/>
          <p:cNvSpPr txBox="true"/>
          <p:nvPr isPhoto="false">
            <p:ph idx="2" type="dt"/>
          </p:nvPr>
        </p:nvSpPr>
        <p:spPr>
          <a:xfrm flipH="false" flipV="false" rot="0">
            <a:off x="609600" y="6356350"/>
            <a:ext cx="28448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7" name="Shape 7"/>
          <p:cNvSpPr txBox="true"/>
          <p:nvPr isPhoto="false">
            <p:ph idx="3" type="ftr"/>
          </p:nvPr>
        </p:nvSpPr>
        <p:spPr>
          <a:xfrm flipH="false" flipV="false" rot="0">
            <a:off x="3556000" y="6356350"/>
            <a:ext cx="4470400" cy="365125"/>
          </a:xfrm>
          <a:prstGeom prst="rect">
            <a:avLst/>
          </a:prstGeom>
        </p:spPr>
        <p:txBody>
          <a:bodyPr anchor="b" bIns="0" lIns="0" rIns="0" tIns="0" vert="horz"/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2">
                    <a:shade val="90000"/>
                  </a:schemeClr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sp>
        <p:nvSpPr>
          <p:cNvPr hidden="false" id="8" name="Shape 8"/>
          <p:cNvSpPr txBox="true"/>
          <p:nvPr isPhoto="false">
            <p:ph idx="4" type="sldNum"/>
          </p:nvPr>
        </p:nvSpPr>
        <p:spPr>
          <a:xfrm flipH="false" flipV="false" rot="0">
            <a:off x="10566400" y="6356350"/>
            <a:ext cx="1016000" cy="365125"/>
          </a:xfrm>
          <a:prstGeom prst="rect">
            <a:avLst/>
          </a:prstGeom>
        </p:spPr>
        <p:txBody>
          <a:bodyPr anchor="b" bIns="0" lIns="0" rIns="0" tIns="0" vert="horz" wrap="square"/>
          <a:lstStyle>
            <a:defPPr/>
            <a:lvl1pPr algn="r" lvl="0">
              <a:spcBef>
                <a:spcPts val="0"/>
              </a:spcBef>
              <a:spcAft>
                <a:spcPts val="0"/>
              </a:spcAft>
              <a:defRPr sz="1200">
                <a:solidFill>
                  <a:srgbClr val="045C75"/>
                </a:solidFill>
                <a:latin typeface="Arial"/>
                <a:ea typeface="Arial"/>
                <a:cs typeface="Arial"/>
              </a:defRPr>
            </a:lvl1pPr>
            <a:lvl2pPr algn="l" indent="0" lvl="1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0" lvl="2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0" lvl="3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0" lvl="4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0" lvl="5" marL="22860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0" lvl="6" marL="27432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0" lvl="7" marL="32004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0" lvl="8" marL="3657600"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/>
        </p:txBody>
      </p:sp>
      <p:grpSp>
        <p:nvGrpSpPr>
          <p:cNvPr hidden="false" id="9" name="Shape 9"/>
          <p:cNvGrpSpPr/>
          <p:nvPr isPhoto="false"/>
        </p:nvGrpSpPr>
        <p:grpSpPr>
          <a:xfrm flipH="false" flipV="false" rot="0">
            <a:off x="-25400" y="203200"/>
            <a:ext cx="12241213" cy="647700"/>
            <a:chOff x="0" y="0"/>
            <a:chExt cx="12241213" cy="647700"/>
          </a:xfrm>
        </p:grpSpPr>
        <p:sp>
          <p:nvSpPr>
            <p:cNvPr hidden="false" id="10" name="Shape 10"/>
            <p:cNvSpPr txBox="false"/>
            <p:nvPr isPhoto="false"/>
          </p:nvSpPr>
          <p:spPr>
            <a:xfrm flipH="false" flipV="false" rot="21435691">
              <a:off x="0" y="0"/>
              <a:ext cx="12217882" cy="647700"/>
            </a:xfrm>
            <a:custGeom>
              <a:avLst>
                <a:gd fmla="val 0" name="A1"/>
                <a:gd fmla="val 0" name="A2"/>
                <a:gd fmla="val 0" name="A3"/>
                <a:gd fmla="val 0" name="A4"/>
                <a:gd fmla="val 0" name="A5"/>
                <a:gd fmla="val 0" name="A6"/>
                <a:gd fmla="val 0" name="A7"/>
                <a:gd fmla="val 0" name="A8"/>
              </a:avLst>
              <a:gdLst>
                <a:gd fmla="val 0" name="OXMLTextRectL"/>
                <a:gd fmla="val 0" name="OXMLTextRectT"/>
                <a:gd fmla="val 0" name="OXMLTextRectR"/>
                <a:gd fmla="val 0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72" name="ODFRight"/>
                <a:gd fmla="val 1055" name="ODFBottom"/>
                <a:gd fmla="val 5772" name="ODFWidth"/>
                <a:gd fmla="val 1055" name="ODFHeight"/>
              </a:gdLst>
              <a:rect b="OXMLTextRectB" l="OXMLTextRectL" r="OXMLTextRectR" t="OXMLTextRectT"/>
              <a:pathLst>
                <a:path fill="norm" h="1055" stroke="true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chemeClr val="accent2">
                  <a:shade val="75000"/>
                  <a:alpha val="56000"/>
                </a:schemeClr>
              </a:solidFill>
              <a:prstDash val="solid"/>
              <a:headEnd len="med" type="none" w="med"/>
              <a:tailEnd len="med" type="none" w="med"/>
            </a:ln>
          </p:spPr>
          <p:txBody>
            <a:bodyPr bIns="45720" lIns="91440" rIns="91440" tIns="45720"/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hidden="false" id="11" name="Shape 11"/>
            <p:cNvSpPr txBox="false"/>
            <p:nvPr isPhoto="false"/>
          </p:nvSpPr>
          <p:spPr>
            <a:xfrm flipH="false" flipV="false" rot="21435691">
              <a:off x="6314" y="73280"/>
              <a:ext cx="12234898" cy="529107"/>
            </a:xfrm>
            <a:custGeom>
              <a:avLst>
                <a:gd fmla="val 0" name="A1"/>
                <a:gd fmla="val 0" name="A2"/>
                <a:gd fmla="val 0" name="A3"/>
                <a:gd fmla="val 0" name="A4"/>
                <a:gd fmla="val 0" name="A5"/>
                <a:gd fmla="val 0" name="A6"/>
                <a:gd fmla="val 0" name="A7"/>
                <a:gd fmla="val 0" name="A8"/>
              </a:avLst>
              <a:gdLst>
                <a:gd fmla="val 0" name="OXMLTextRectL"/>
                <a:gd fmla="val 0" name="OXMLTextRectT"/>
                <a:gd fmla="val 0" name="OXMLTextRectR"/>
                <a:gd fmla="val 0" name="OXMLTextRectB"/>
                <a:gd fmla="*/ OXMLTextRectL 1 w" name="COTextRectL"/>
                <a:gd fmla="*/ OXMLTextRectT 1 h" name="COTextRectT"/>
                <a:gd fmla="*/ OXMLTextRectR 1 w" name="COTextRectR"/>
                <a:gd fmla="*/ OXMLTextRectB 1 h" name="COTextRectB"/>
                <a:gd fmla="val 0" name="ODFLeft"/>
                <a:gd fmla="val 0" name="ODFTop"/>
                <a:gd fmla="val 5766" name="ODFRight"/>
                <a:gd fmla="val 854" name="ODFBottom"/>
                <a:gd fmla="val 5766" name="ODFWidth"/>
                <a:gd fmla="val 854" name="ODFHeight"/>
              </a:gdLst>
              <a:rect b="OXMLTextRectB" l="OXMLTextRectL" r="OXMLTextRectR" t="OXMLTextRectT"/>
              <a:pathLst>
                <a:path fill="norm" h="854" stroke="true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chemeClr val="accent2">
                  <a:alpha val="56000"/>
                </a:schemeClr>
              </a:solidFill>
              <a:prstDash val="solid"/>
              <a:headEnd len="med" type="none" w="med"/>
              <a:tailEnd len="med" type="none" w="med"/>
            </a:ln>
          </p:spPr>
          <p:txBody>
            <a:bodyPr bIns="45720" lIns="91440" rIns="91440" tIns="45720"/>
            <a:p>
              <a:pPr algn="l">
                <a:spcBef>
                  <a:spcPts val="0"/>
                </a:spcBef>
                <a:spcAft>
                  <a:spcPts val="0"/>
                </a:spcAft>
              </a:pPr>
              <a:endParaRPr>
                <a:solidFill>
                  <a:schemeClr val="tx1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defPPr/>
      <a:lvl1pPr algn="l" lvl="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 lvl="1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2pPr>
      <a:lvl3pPr algn="l" lvl="2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3pPr>
      <a:lvl4pPr algn="l" lvl="3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4pPr>
      <a:lvl5pPr algn="l" lvl="4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5pPr>
      <a:lvl6pPr algn="l" indent="0" lvl="5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6pPr>
      <a:lvl7pPr algn="l" indent="0" lvl="6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7pPr>
      <a:lvl8pPr algn="l" indent="0" lvl="7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8pPr>
      <a:lvl9pPr algn="l" indent="0" lvl="8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  <a:ea typeface="Calibri"/>
          <a:cs typeface="Calibri"/>
        </a:defRPr>
      </a:lvl9pPr>
    </p:titleStyle>
    <p:bodyStyle>
      <a:defPPr/>
      <a:lvl1pPr algn="l" indent="-273050" lvl="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380" lvl="1" marL="640080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380" lvl="2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lvl="3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lvl="4" marL="1462405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185" lvl="5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79" lvl="6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79" lvl="7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79" lvl="8" marL="2468880">
        <a:spcBef>
          <a:spcPts val="0"/>
        </a:spcBef>
        <a:buClr>
          <a:schemeClr val="tx2"/>
        </a:buClr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algn="l" indent="0" lvl="0" marL="0">
        <a:defRPr>
          <a:latin typeface="+mn-lt"/>
          <a:ea typeface="+mn-ea"/>
          <a:cs typeface="+mn-cs"/>
        </a:defRPr>
      </a:lvl1pPr>
      <a:lvl2pPr algn="l" indent="0" lvl="1" marL="457200">
        <a:defRPr>
          <a:latin typeface="+mn-lt"/>
          <a:ea typeface="+mn-ea"/>
          <a:cs typeface="+mn-cs"/>
        </a:defRPr>
      </a:lvl2pPr>
      <a:lvl3pPr algn="l" indent="0" lvl="2" marL="914400">
        <a:defRPr>
          <a:latin typeface="+mn-lt"/>
          <a:ea typeface="+mn-ea"/>
          <a:cs typeface="+mn-cs"/>
        </a:defRPr>
      </a:lvl3pPr>
      <a:lvl4pPr algn="l" indent="0" lvl="3" marL="1371600">
        <a:defRPr>
          <a:latin typeface="+mn-lt"/>
          <a:ea typeface="+mn-ea"/>
          <a:cs typeface="+mn-cs"/>
        </a:defRPr>
      </a:lvl4pPr>
      <a:lvl5pPr algn="l" indent="0" lvl="4" marL="1828800">
        <a:defRPr>
          <a:latin typeface="+mn-lt"/>
          <a:ea typeface="+mn-ea"/>
          <a:cs typeface="+mn-cs"/>
        </a:defRPr>
      </a:lvl5pPr>
      <a:lvl6pPr algn="l" indent="0" lvl="5" marL="2286000">
        <a:defRPr>
          <a:latin typeface="+mn-lt"/>
          <a:ea typeface="+mn-ea"/>
          <a:cs typeface="+mn-cs"/>
        </a:defRPr>
      </a:lvl6pPr>
      <a:lvl7pPr algn="l" indent="0" lvl="6" marL="2743200">
        <a:defRPr>
          <a:latin typeface="+mn-lt"/>
          <a:ea typeface="+mn-ea"/>
          <a:cs typeface="+mn-cs"/>
        </a:defRPr>
      </a:lvl7pPr>
      <a:lvl8pPr algn="l" indent="0" lvl="7" marL="3200400">
        <a:defRPr>
          <a:latin typeface="+mn-lt"/>
          <a:ea typeface="+mn-ea"/>
          <a:cs typeface="+mn-cs"/>
        </a:defRPr>
      </a:lvl8pPr>
      <a:lvl9pPr algn="l" indent="0" lvl="8"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3" Target="../slideLayouts/slideLayout1.xml" Type="http://schemas.openxmlformats.org/officeDocument/2006/relationships/slideLayout"/>
  <Relationship Id="rId2" Target="../media/4.jpeg" Type="http://schemas.openxmlformats.org/officeDocument/2006/relationships/image"/>
</Relationships>

</file>

<file path=ppt/slides/_rels/slide2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3.xml.rels><?xml version="1.0" encoding="UTF-8" standalone="no" ?>
<Relationships xmlns="http://schemas.openxmlformats.org/package/2006/relationships">
  <Relationship Id="rId1" Target="../media/5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4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5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6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7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8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9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_rels/slide10.xml.rels><?xml version="1.0" encoding="UTF-8" standalone="no" ?>
<Relationships xmlns="http://schemas.openxmlformats.org/package/2006/relationships">
  <Relationship Id="rId1" Target="../media/3.png" Type="http://schemas.openxmlformats.org/officeDocument/2006/relationships/image"/>
  <Relationship Id="rId2" Target="../slideLayouts/slideLayout6.xml" Type="http://schemas.openxmlformats.org/officeDocument/2006/relationships/slideLayout"/>
</Relationships>

</file>

<file path=ppt/slides/slide1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blipFill>
          <a:blip r:embed="rId2"/>
          <a:stretch/>
        </a:blipFill>
      </p:bgPr>
    </p:bg>
    <p:spTree>
      <p:nvGrpSpPr>
        <p:cNvPr hidden="false" id="85" name="GroupShape 8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86" name="Shape 86"/>
          <p:cNvSpPr txBox="false"/>
          <p:nvPr isPhoto="false"/>
        </p:nvSpPr>
        <p:spPr>
          <a:xfrm flipH="false" flipV="false" rot="0"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3200">
                <a:solidFill>
                  <a:schemeClr val="dk1"/>
                </a:solidFill>
              </a:rPr>
              <a:t>   </a:t>
            </a:r>
            <a:r>
              <a:rPr b="true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7" name="Shape 87"/>
          <p:cNvSpPr txBox="false"/>
          <p:nvPr isPhoto="false"/>
        </p:nvSpPr>
        <p:spPr>
          <a:xfrm flipH="false" flipV="false" rot="0">
            <a:off x="3712913" y="1609991"/>
            <a:ext cx="7279631" cy="365759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>
                <a:solidFill>
                  <a:schemeClr val="dk1"/>
                </a:solidFill>
              </a:rPr>
              <a:t>Медецинский колледж при Медицинском  институте </a:t>
            </a:r>
            <a:endParaRPr b="true">
              <a:solidFill>
                <a:schemeClr val="dk1"/>
              </a:solidFill>
            </a:endParaRPr>
          </a:p>
        </p:txBody>
      </p:sp>
      <p:sp>
        <p:nvSpPr>
          <p:cNvPr hidden="false" id="88" name="Shape 88"/>
          <p:cNvSpPr txBox="false"/>
          <p:nvPr isPhoto="false"/>
        </p:nvSpPr>
        <p:spPr>
          <a:xfrm flipH="false" flipV="false" rot="0"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4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Портфолио бакалавра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89" name="Shape 89"/>
          <p:cNvSpPr txBox="false"/>
          <p:nvPr isPhoto="false"/>
        </p:nvSpPr>
        <p:spPr>
          <a:xfrm flipH="false" flipV="false" rot="0">
            <a:off x="2924175" y="3933056"/>
            <a:ext cx="6680813" cy="972337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no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ФИО</a:t>
            </a:r>
            <a:r>
              <a:rPr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: </a:t>
            </a:r>
            <a:r>
              <a:rPr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Галиханова Танзила Абдулбекован</a:t>
            </a:r>
            <a:endParaRPr sz="28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90" name="Shape 90"/>
          <p:cNvSpPr txBox="false"/>
          <p:nvPr isPhoto="false"/>
        </p:nvSpPr>
        <p:spPr>
          <a:xfrm flipH="false" flipV="false" rot="0">
            <a:off x="2924175" y="4473575"/>
            <a:ext cx="7464425" cy="46196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Форма обучения: Очная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91" name="Shape 91"/>
          <p:cNvSpPr txBox="false"/>
          <p:nvPr isPhoto="false"/>
        </p:nvSpPr>
        <p:spPr>
          <a:xfrm flipH="false" flipV="false" rot="0">
            <a:off x="2924175" y="4891088"/>
            <a:ext cx="5927090" cy="45720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Направление подготовки: </a:t>
            </a:r>
            <a:r>
              <a: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Сестринское дело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92" name="Shape 92"/>
          <p:cNvSpPr txBox="false"/>
          <p:nvPr isPhoto="false"/>
        </p:nvSpPr>
        <p:spPr>
          <a:xfrm flipH="false" flipV="false" rot="0">
            <a:off x="2924175" y="5322907"/>
            <a:ext cx="5499887" cy="844770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square">
            <a:no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sz="2400" u="sng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94" name="Picture 94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-32317" y="-51848"/>
            <a:ext cx="3323679" cy="3323679"/>
          </a:xfrm>
          <a:prstGeom prst="rect">
            <a:avLst/>
          </a:prstGeom>
        </p:spPr>
      </p:pic>
    </p:spTree>
  </p:cSld>
</p:sld>
</file>

<file path=ppt/slides/slide2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bg>
      <p:bgPr>
        <a:solidFill>
          <a:srgbClr val="E8EFF9"/>
        </a:solidFill>
      </p:bgPr>
    </p:bg>
    <p:spTree>
      <p:nvGrpSpPr>
        <p:cNvPr hidden="false" id="95" name="GroupShape 95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96" name="Shape 96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97" name="Shape 97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8" name="Shape 98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99" name="Shape 99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00" name="Table 100"/>
          <p:cNvGraphicFramePr/>
          <p:nvPr isPhoto="false"/>
        </p:nvGraphicFramePr>
        <p:xfrm flipH="false" flipV="false" rot="0">
          <a:off x="256615" y="2454902"/>
          <a:ext cx="10040816" cy="4380349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888604"/>
                <a:gridCol w="4674531"/>
                <a:gridCol w="4477680"/>
              </a:tblGrid>
              <a:tr h="516695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aseline="0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36471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-342900" marL="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География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удовл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Физкультура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baseline="0" cap="none" i="false" spc="0" strike="noStrike" sz="1600" u="non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b="false" baseline="0" cap="none" i="false" spc="0" strike="noStrike" sz="16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baseline="0" cap="none" i="false" spc="0" strike="noStrike" sz="16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зачтено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01" name="Shape 101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03" name="Picture 103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3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04" name="GroupShape 104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05" name="Shape 105"/>
          <p:cNvSpPr txBox="false"/>
          <p:nvPr isPhoto="false"/>
        </p:nvSpPr>
        <p:spPr>
          <a:xfrm flipH="false" flipV="false" rot="0">
            <a:off x="2009883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06" name="Shape 106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7" name="Shape 107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08" name="Shape 108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09" name="Table 109"/>
          <p:cNvGraphicFramePr/>
          <p:nvPr isPhoto="false"/>
        </p:nvGraphicFramePr>
        <p:xfrm flipH="false" flipV="false" rot="0">
          <a:off x="738150" y="2143116"/>
          <a:ext cx="10525156" cy="4188620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931544"/>
                <a:gridCol w="5248312"/>
                <a:gridCol w="4345300"/>
              </a:tblGrid>
              <a:tr h="476821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0472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История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Основы безопастности и защита Родины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Физкультура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Иностраный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Литература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отлично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Родной язык и Литература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Обществознания 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Физика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удов</a:t>
                      </a: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10" name="Shape 110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12" name="Picture 112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97186" y="46869"/>
            <a:ext cx="1194920" cy="1194920"/>
          </a:xfrm>
          <a:prstGeom prst="rect">
            <a:avLst/>
          </a:prstGeom>
        </p:spPr>
      </p:pic>
    </p:spTree>
  </p:cSld>
</p:sld>
</file>

<file path=ppt/slides/slide4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13" name="GroupShape 113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14" name="Shape 114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15" name="Shape 115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6" name="Shape 116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17" name="Shape 117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18" name="Table 118"/>
          <p:cNvGraphicFramePr/>
          <p:nvPr isPhoto="false"/>
        </p:nvGraphicFramePr>
        <p:xfrm flipH="false" flipV="false" rot="0">
          <a:off x="191344" y="2136536"/>
          <a:ext cx="11712576" cy="4637393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3"/>
                <a:gridCol w="4835525"/>
              </a:tblGrid>
              <a:tr h="49739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92573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510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16695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="false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b="false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19" name="Shape 119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21" name="Picture 121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5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22" name="GroupShape 122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23" name="Shape 123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24" name="Shape 124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5" name="Shape 125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26" name="Shape 126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27" name="Table 127"/>
          <p:cNvGraphicFramePr/>
          <p:nvPr isPhoto="false"/>
        </p:nvGraphicFramePr>
        <p:xfrm flipH="false" flipV="false" rot="0">
          <a:off x="166646" y="2357430"/>
          <a:ext cx="11712575" cy="4449650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28" name="Shape 128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30" name="Picture 130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6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31" name="GroupShape 131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32" name="Shape 132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33" name="Shape 133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4" name="Shape 134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35" name="Shape 135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36" name="Table 136"/>
          <p:cNvGraphicFramePr/>
          <p:nvPr isPhoto="false"/>
        </p:nvGraphicFramePr>
        <p:xfrm flipH="false" flipV="false" rot="0">
          <a:off x="166646" y="2608408"/>
          <a:ext cx="11712575" cy="4200457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37" name="Shape 137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39" name="Picture 139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7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0" name="GroupShape 140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41" name="Shape 141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42" name="Shape 142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3" name="Shape 143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44" name="Shape 144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45" name="Table 145"/>
          <p:cNvGraphicFramePr/>
          <p:nvPr isPhoto="false"/>
        </p:nvGraphicFramePr>
        <p:xfrm flipH="false" flipV="false" rot="0">
          <a:off x="166646" y="2357430"/>
          <a:ext cx="11712575" cy="420045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46" name="Shape 146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48" name="Picture 148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8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49" name="GroupShape 149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0" name="Shape 150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51" name="Shape 151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2" name="Shape 152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53" name="Shape 153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54" name="Table 154"/>
          <p:cNvGraphicFramePr/>
          <p:nvPr isPhoto="false"/>
        </p:nvGraphicFramePr>
        <p:xfrm flipH="false" flipV="false" rot="0">
          <a:off x="166646" y="2357430"/>
          <a:ext cx="11712575" cy="420045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55" name="Shape 155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57" name="Picture 157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9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58" name="GroupShape 158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59" name="Shape 159"/>
          <p:cNvSpPr txBox="false"/>
          <p:nvPr isPhoto="false"/>
        </p:nvSpPr>
        <p:spPr>
          <a:xfrm flipH="false" flipV="false" rot="0"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b="true" sz="2400"/>
              <a:t> </a:t>
            </a:r>
            <a:r>
              <a:rPr b="true" sz="2400">
                <a:latin typeface="Times New Roman"/>
                <a:ea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60" name="Shape 160"/>
          <p:cNvSpPr txBox="false"/>
          <p:nvPr isPhoto="false"/>
        </p:nvSpPr>
        <p:spPr>
          <a:xfrm flipH="false" flipV="false" rot="0"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1" name="Shape 161"/>
          <p:cNvSpPr txBox="false"/>
          <p:nvPr isPhoto="false"/>
        </p:nvSpPr>
        <p:spPr>
          <a:xfrm flipH="false" flipV="false" rot="0"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62" name="Shape 162"/>
          <p:cNvSpPr txBox="false"/>
          <p:nvPr isPhoto="false"/>
        </p:nvSpPr>
        <p:spPr>
          <a:xfrm flipH="false" flipV="false" rot="0"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hidden="false" id="163" name="Table 163"/>
          <p:cNvGraphicFramePr/>
          <p:nvPr isPhoto="false"/>
        </p:nvGraphicFramePr>
        <p:xfrm flipH="false" flipV="false" rot="0">
          <a:off x="166646" y="2357430"/>
          <a:ext cx="11712575" cy="4200458"/>
        </p:xfrm>
        <a:graphic>
          <a:graphicData uri="http://schemas.openxmlformats.org/drawingml/2006/table">
            <a:tbl>
              <a:tblPr bandCol="false" bandRow="false" firstCol="false" firstRow="false" lastCol="false" lastRow="false"/>
              <a:tblGrid>
                <a:gridCol w="1036638"/>
                <a:gridCol w="5840412"/>
                <a:gridCol w="4835525"/>
              </a:tblGrid>
              <a:tr h="424366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п/п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5522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2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  <a:endParaRPr b="fals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 gridSpan="1" hMerge="true" rowSpan="1" vMerge="false">
                  <a:txBody>
                    <a:bodyPr/>
                    <a:p/>
                  </a:txBody>
                  <a:tcPr anchor="t" anchorCtr="false" marB="45720" marL="91440" marR="91440" marT="45720" vert="horz"/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b="false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2989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l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false" cap="none" i="false" strike="noStrike" sz="1400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3" marL="91440" marR="91440" marT="45703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false" cap="none" i="false" strike="noStrike" sz="1400" u="none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b="false" cap="none" i="false" strike="noStrike" sz="1400" u="none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ctr" indent="0" marL="0"/>
                      <a:r>
                        <a:rPr b="false" sz="140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b="false" sz="140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/>
                    </a:lstStyle>
                    <a:p>
                      <a:pPr algn="l" indent="0" marL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 gridSpan="1" hMerge="false" rowSpan="1" vMerge="false"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algn="ctr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 anchorCtr="false" marB="45705" marL="91440" marR="91440" marT="45705" vert="horz">
                    <a:lnL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L>
                    <a:lnR w="19050">
                      <a:solidFill>
                        <a:srgbClr val="4175B5"/>
                      </a:solidFill>
                      <a:prstDash val="solid"/>
                    </a:lnR>
                    <a:lnT w="19050">
                      <a:solidFill>
                        <a:srgbClr val="4175B5"/>
                      </a:solidFill>
                      <a:prstDash val="solid"/>
                      <a:headEnd len="med" type="none" w="med"/>
                      <a:tailEnd len="med" type="none" w="med"/>
                    </a:lnT>
                    <a:lnB w="1905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hidden="false" id="164" name="Shape 164"/>
          <p:cNvSpPr txBox="false"/>
          <p:nvPr isPhoto="false"/>
        </p:nvSpPr>
        <p:spPr>
          <a:xfrm flipH="false" flipV="false" rot="0"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bIns="45720" lIns="91440" rIns="91440" tIns="45720" wrap="none">
            <a:spAutoFit/>
          </a:bodyPr>
          <a:lstStyle>
            <a:defPPr/>
            <a:lvl1pPr algn="l" lvl="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algn="l" indent="-285750" lvl="1" marL="74295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algn="l" indent="-228600" lvl="2" marL="1143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algn="l" indent="-228600" lvl="3" marL="1600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algn="l" indent="-228600" lvl="4" marL="20574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algn="l" indent="-228600" lvl="5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algn="l" indent="-228600" lvl="6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algn="l" indent="-228600" lvl="7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algn="l" indent="-228600" lvl="8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latin typeface="Times New Roman"/>
                <a:ea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hidden="false" id="166" name="Picture 166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0" y="-26980"/>
            <a:ext cx="1195635" cy="1195635"/>
          </a:xfrm>
          <a:prstGeom prst="rect">
            <a:avLst/>
          </a:prstGeom>
        </p:spPr>
      </p:pic>
    </p:spTree>
  </p:cSld>
</p:sld>
</file>

<file path=ppt/slides/slide10.xml><?xml version="1.0" encoding="utf-8"?>
<p:sld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mc:Ignorable="co co-ooxml w14 x14 w15" show="true" showMasterSp="true">
  <p:cSld name="">
    <p:spTree>
      <p:nvGrpSpPr>
        <p:cNvPr hidden="false" id="167" name="GroupShape 167"/>
        <p:cNvGrpSpPr/>
        <p:nvPr isPhoto="false"/>
      </p:nvGrpSpPr>
      <p:grpSpPr>
        <a:xfrm flipH="false" flipV="false" rot="0">
          <a:off x="0" y="0"/>
          <a:ext cx="0" cy="0"/>
          <a:chOff x="0" y="0"/>
          <a:chExt cx="0" cy="0"/>
        </a:xfrm>
      </p:grpSpPr>
      <p:sp>
        <p:nvSpPr>
          <p:cNvPr hidden="false" id="168" name="Shape 168"/>
          <p:cNvSpPr txBox="false"/>
          <p:nvPr isPhoto="false"/>
        </p:nvSpPr>
        <p:spPr>
          <a:xfrm flipH="false" flipV="false" rot="0">
            <a:off x="119336" y="260648"/>
            <a:ext cx="11798300" cy="1160461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69" name="Shape 169"/>
          <p:cNvSpPr txBox="false"/>
          <p:nvPr isPhoto="false"/>
        </p:nvSpPr>
        <p:spPr>
          <a:xfrm flipH="false" flipV="false" rot="0"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0" name="Shape 170"/>
          <p:cNvSpPr txBox="false"/>
          <p:nvPr isPhoto="false"/>
        </p:nvSpPr>
        <p:spPr>
          <a:xfrm flipH="false" flipV="false" rot="0"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1" name="Shape 171"/>
          <p:cNvSpPr txBox="false"/>
          <p:nvPr isPhoto="false"/>
        </p:nvSpPr>
        <p:spPr>
          <a:xfrm flipH="false" flipV="false" rot="0"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l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hidden="false" id="172" name="Shape 172"/>
          <p:cNvSpPr txBox="false"/>
          <p:nvPr isPhoto="false"/>
        </p:nvSpPr>
        <p:spPr>
          <a:xfrm flipH="false" flipV="false" rot="0"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hidden="false" id="173" name="Shape 173"/>
          <p:cNvSpPr txBox="false"/>
          <p:nvPr isPhoto="false"/>
        </p:nvSpPr>
        <p:spPr>
          <a:xfrm flipH="false" flipV="false" rot="0"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  <a:prstDash val="solid"/>
          </a:ln>
        </p:spPr>
        <p:txBody>
          <a:bodyPr anchor="ctr" bIns="45720" lIns="91440" rIns="91440" tIns="45720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hidden="false" id="175" name="Picture 175"/>
          <p:cNvPicPr preferRelativeResize="true"/>
          <p:nvPr isPhoto="false"/>
        </p:nvPicPr>
        <p:blipFill>
          <a:blip r:embed="rId1"/>
          <a:stretch/>
        </p:blipFill>
        <p:spPr>
          <a:xfrm flipH="false" flipV="false" rot="0">
            <a:off x="195263" y="293889"/>
            <a:ext cx="1195635" cy="1195635"/>
          </a:xfrm>
          <a:prstGeom prst="rect">
            <a:avLst/>
          </a:prstGeom>
        </p:spPr>
      </p:pic>
      <p:sp>
        <p:nvSpPr>
          <p:cNvPr hidden="false" id="176" name="Shape 176"/>
          <p:cNvSpPr txBox="true"/>
          <p:nvPr isPhoto="false"/>
        </p:nvSpPr>
        <p:spPr>
          <a:xfrm flipH="false" flipV="false" rot="0">
            <a:off x="252687" y="1971309"/>
            <a:ext cx="6192688" cy="369332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Организация осенней университетской ярмарки</a:t>
            </a:r>
            <a:endParaRPr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hidden="false" id="177" name="Shape 177"/>
          <p:cNvSpPr txBox="true"/>
          <p:nvPr isPhoto="false"/>
        </p:nvSpPr>
        <p:spPr>
          <a:xfrm flipH="false" flipV="false" rot="0">
            <a:off x="195263" y="2894415"/>
            <a:ext cx="6192688" cy="369331"/>
          </a:xfrm>
          <a:prstGeom prst="rect">
            <a:avLst/>
          </a:prstGeom>
          <a:noFill/>
        </p:spPr>
        <p:txBody>
          <a:bodyPr bIns="45720" lIns="91440" rIns="91440" tIns="45720" wrap="square">
            <a:spAutoFit/>
          </a:bodyPr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Участие в шествиях </a:t>
            </a:r>
            <a:endParaRPr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</p:cSld>
</p:sld>
</file>

<file path=ppt/theme/theme1.xml><?xml version="1.0" encoding="utf-8"?>
<a:theme xmlns:a="http://schemas.openxmlformats.org/drawingml/2006/main" xmlns:a14="http://schemas.microsoft.com/office/drawing/2010/main" xmlns:a15="http://schemas.microsoft.com/office/drawing/2012/main" xmlns:asvg="http://schemas.microsoft.com/office/drawing/2016/SVG/main" xmlns:c="http://schemas.openxmlformats.org/drawingml/2006/chart" xmlns:co="http://ncloudtech.com" xmlns:co-ooxml="http://ncloudtech.com/ooxml" xmlns:m="http://schemas.openxmlformats.org/officeDocument/2006/math" xmlns:mc="http://schemas.openxmlformats.org/markup-compatibility/2006" xmlns:o="urn:schemas-microsoft-com:office:office" xmlns:p="http://schemas.openxmlformats.org/presentationml/2006/main" xmlns:p14="http://schemas.microsoft.com/office/powerpoint/2010/main" xmlns:pic="http://schemas.openxmlformats.org/drawingml/2006/picture" xmlns:r="http://schemas.openxmlformats.org/officeDocument/2006/relationships" xmlns:s="http://schemas.openxmlformats.org/officeDocument/2006/sharedTypes" xmlns:sl="http://schemas.openxmlformats.org/schemaLibrary/2006/main" xmlns:v="urn:schemas-microsoft-com:vml" xmlns:w="http://schemas.openxmlformats.org/wordprocessingml/2006/main" xmlns:w10="urn:schemas-microsoft-com:office:word" xmlns:w14="http://schemas.microsoft.com/office/word/2010/wordml" xmlns:w15="http://schemas.microsoft.com/office/word/2012/wordml" xmlns:wp="http://schemas.openxmlformats.org/drawingml/2006/wordprocessingDrawing" xmlns:wpg="http://schemas.microsoft.com/office/word/2010/wordprocessingGroup" xmlns:wps="http://schemas.microsoft.com/office/word/2010/wordprocessingShape" xmlns:x="urn:schemas-microsoft-com:office:excel" xmlns:x12ac="http://schemas.microsoft.com/office/spreadsheetml/2011/1/ac" xmlns:x14="http://schemas.microsoft.com/office/spreadsheetml/2009/9/main" xmlns:xdr="http://schemas.openxmlformats.org/drawingml/2006/spreadsheetDrawing" xmlns:xm="http://schemas.microsoft.com/office/exce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</a:majorFont>
      <a:minorFont>
        <a:latin typeface="Constantia"/>
        <a:ea typeface=""/>
        <a:cs typeface="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</a:gradFill>
      </a:fillStyleLst>
      <a:lnStyleLst>
        <a:ln w="100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</a:gradFill>
        <a:noFill/>
      </a:bgFillStyleLst>
    </a:fmtScheme>
  </a:themeElements>
</a:theme>
</file>

<file path=docProps/app.xml><?xml version="1.0" encoding="utf-8"?>
<Properties xmlns="http://schemas.openxmlformats.org/officeDocument/2006/extended-properties">
  <Template>Normal.dotm</Template>
  <TotalTime>0</TotalTime>
  <DocSecurity>0</DocSecurity>
  <ScaleCrop>false</ScaleCrop>
  <Application>MyOffice-CoreFramework-Android/42-1452.1159.10689.1080.1@81e7b381fe3e759ea024068d935a93a33705f065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1900-01-01T00:00:00Z</dcterms:created>
  <dcterms:modified xsi:type="dcterms:W3CDTF">1900-01-01T00:00:00Z</dcterms:modified>
</cp:coreProperties>
</file>