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колледжа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3" y="3920092"/>
            <a:ext cx="7147767" cy="40380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Айдамирова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Максалина Руслановна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95552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подготовки:Сестринское дело </a:t>
            </a: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Матетамика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ОБЖ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Чеченский -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Биология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Чеченская – литература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Общество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География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Химия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Литература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литература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литература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ОБЖ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Химия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