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67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Чичаева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Марха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Мусаевна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91" y="3388883"/>
            <a:ext cx="2444329" cy="32367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370119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33792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144</cp:revision>
  <dcterms:created xsi:type="dcterms:W3CDTF">2017-02-20T01:33:13Z</dcterms:created>
  <dcterms:modified xsi:type="dcterms:W3CDTF">2026-10-12T11:18:45Z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