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Мурдиев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Рамзан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Ибрагимович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68" y="3168696"/>
            <a:ext cx="2649871" cy="34826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41032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153321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140</cp:revision>
  <dcterms:created xsi:type="dcterms:W3CDTF">2017-02-20T01:33:13Z</dcterms:created>
  <dcterms:modified xsi:type="dcterms:W3CDTF">2026-10-12T11:10:06Z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