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Сатуев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Ахмед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Анзорович</a:t>
            </a:r>
            <a:r>
              <a:rPr lang="ru-RU" sz="2800" b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80" y="3265996"/>
            <a:ext cx="2406240" cy="34077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821000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5945719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140</cp:revision>
  <dcterms:created xsi:type="dcterms:W3CDTF">2017-02-20T01:33:13Z</dcterms:created>
  <dcterms:modified xsi:type="dcterms:W3CDTF">2026-10-12T10:56:48Z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