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723" r:id="rId4"/>
    <p:sldMasterId id="2147483735" r:id="rId5"/>
    <p:sldMasterId id="2147483747" r:id="rId6"/>
    <p:sldMasterId id="2147483759" r:id="rId7"/>
  </p:sldMasterIdLst>
  <p:notesMasterIdLst>
    <p:notesMasterId r:id="rId24"/>
  </p:notesMasterIdLst>
  <p:sldIdLst>
    <p:sldId id="256" r:id="rId8"/>
    <p:sldId id="257" r:id="rId9"/>
    <p:sldId id="258" r:id="rId10"/>
    <p:sldId id="277" r:id="rId11"/>
    <p:sldId id="278" r:id="rId12"/>
    <p:sldId id="281" r:id="rId13"/>
    <p:sldId id="279" r:id="rId14"/>
    <p:sldId id="280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3" d="100"/>
          <a:sy n="43" d="100"/>
        </p:scale>
        <p:origin x="34" y="45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r>
              <a:rPr lang="ru-RU" sz="4400" b="0" strike="noStrike" spc="-1">
                <a:latin typeface="Arial"/>
              </a:rPr>
              <a:t>Для перемещения страницы щёлкните мышью</a:t>
            </a:r>
          </a:p>
        </p:txBody>
      </p:sp>
      <p:sp>
        <p:nvSpPr>
          <p:cNvPr id="139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r>
              <a:rPr lang="ru-RU" sz="2000" b="0" strike="noStrike" spc="-1">
                <a:latin typeface="Arial"/>
              </a:rPr>
              <a:t>Для правки формата примечаний щёлкните мышью</a:t>
            </a:r>
          </a:p>
        </p:txBody>
      </p:sp>
      <p:sp>
        <p:nvSpPr>
          <p:cNvPr id="140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&lt;верхний колонтитул&gt;</a:t>
            </a:r>
          </a:p>
        </p:txBody>
      </p:sp>
      <p:sp>
        <p:nvSpPr>
          <p:cNvPr id="141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42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143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 algn="r">
              <a:buNone/>
            </a:pPr>
            <a:fld id="{AD05239C-F830-4EA7-9D93-F046968E2E05}" type="slidenum">
              <a:rPr lang="ru-RU" sz="1400" b="0" strike="noStrike" spc="-1">
                <a:latin typeface="Times New Roman"/>
              </a:rPr>
              <a:t>‹#›</a:t>
            </a:fld>
            <a:endParaRPr lang="ru-RU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311" name="PlaceHolder 2"/>
          <p:cNvSpPr>
            <a:spLocks noGrp="1"/>
          </p:cNvSpPr>
          <p:nvPr>
            <p:ph type="body"/>
          </p:nvPr>
        </p:nvSpPr>
        <p:spPr>
          <a:xfrm>
            <a:off x="685800" y="5867280"/>
            <a:ext cx="5485680" cy="4799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216000" indent="0">
              <a:buNone/>
            </a:pPr>
            <a:endParaRPr lang="ru-RU" sz="2000" b="0" strike="noStrike" spc="-1">
              <a:latin typeface="Arial"/>
            </a:endParaRPr>
          </a:p>
        </p:txBody>
      </p:sp>
      <p:sp>
        <p:nvSpPr>
          <p:cNvPr id="312" name="PlaceHolder 3"/>
          <p:cNvSpPr>
            <a:spLocks noGrp="1"/>
          </p:cNvSpPr>
          <p:nvPr>
            <p:ph type="sldNum" idx="13"/>
          </p:nvPr>
        </p:nvSpPr>
        <p:spPr>
          <a:xfrm>
            <a:off x="3884760" y="11580840"/>
            <a:ext cx="2971080" cy="610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en-US" sz="1200" b="0" strike="noStrike" spc="-1"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CF9C30F-ED30-4F52-9E80-CD311967DBAC}" type="slidenum">
              <a:rPr lang="en-US" sz="1200" b="0" strike="noStrike" spc="-1">
                <a:latin typeface="Times New Roman"/>
              </a:rPr>
              <a:t>2</a:t>
            </a:fld>
            <a:endParaRPr lang="ru-RU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EBC0C60-BCB8-43E2-8097-2BF4C4735DC5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06F557B-AE65-4A5C-BA23-CE6408077FF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DD35832-568D-4FEC-838C-E2DEAD6E5A66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BAC981A-2D69-4274-A3DF-E1AA933C619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2813DDF-08CB-4EB2-BC98-D63FAC2478E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67BB617-26C5-47A1-AED4-EBB92545E86A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D61C09E-DBDA-43D2-9BDF-09A713E7B08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35B6EB32-E09C-4E5D-8BC8-A76E99ACFF17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9723135-60FB-426F-98AC-29E8B143A0C0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26F9CA-1F3C-47C5-8145-83DCA2D3426E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6F80E74-5576-41C5-A2F4-241689E21876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4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5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0CB31BA-35C0-4960-8E29-D8DD114C7C8B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F69DDC1-A296-4104-BA4C-4EFA070499D1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43F1DA2A-DE0F-4A7C-A8F1-662FD211D5F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0680765-43B1-4B51-B794-54D5B7905987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DE64DD6B-93E9-409E-B9C5-EB36D3FDBBF2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965E8DB-F9C2-494D-9F19-101ADDA637A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12957836-6DC5-426F-861C-D28602B36F3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6DC07A4-F9BA-4019-8296-3472F767D8E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0AFE2DDF-B4AB-4308-9039-0D2E0EFDDC7A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BC51BE65-E79E-4009-B5FB-26F713D6FFE3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306F48D2-E832-485F-AF93-3335864D4405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9C3B4358-43E2-4EDB-91D2-3B1604604530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8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8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329C9F-9BE3-4A0D-9D44-AC10499FAC21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4D634EE-7965-4D52-9440-06DA6FD7EF0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1FEB0660-FA54-40F5-BAF6-00EFCFB6902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E12F035B-02BB-4DD2-BBB4-05E8F039474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8608932-D314-4179-B062-94F80290C68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0A4C00F8-4A46-408A-80FA-A73E371CEB1B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B8FA385-B7A7-4E3A-9CB1-43352E8FDE39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FD9A3E25-C506-4991-A2CB-98160E1DAA74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E978EE7-F040-40C4-B434-69F01DAAC7AC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2E1E98F-80DE-4AC7-B819-2EC292F264DE}" type="slidenum"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B016DA40-D55E-41CD-9FC5-0E3CBC9D6AF8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2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0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43AA813A-40B6-48A8-AEA1-D914CB12C9E3}" type="slidenum"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4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5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6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137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1000"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DFD45DFC-0CCD-4090-8D24-6A57A3CBD193}" type="slidenum"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484046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968146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436486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3374463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9145441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157925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9195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2672929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8742281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1823948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024668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3477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521718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33424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604692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761652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5421106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212766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629971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435066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498505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266652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531575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3423441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15507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878378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329735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309680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0928322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37471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4693374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147201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819960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51390EB-26BA-4D50-8C6E-BD85CFA3FFB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E21A85A-CB2E-4170-ADCD-C7FB0E671FD7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557265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B986BA-4A41-4815-8F2B-82AE23294A18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E842C4-46DF-408D-AF12-F99904AE55F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6220437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E19D9B3-C27D-4BE8-A7A4-3193B569954A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BF5F9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BF5F9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D353F4-5627-4814-985D-66BE076CC10A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D1EAEE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D1EAEE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765768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5F2842-0D72-4992-8872-86DCC59C7352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45CBA4-12F5-40CF-8182-59EE6E5DFFFB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0031780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3EDC5C0-0AE0-452D-81BB-24C72C64932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CF2B12-84BE-43DE-8DCC-85EBF9E605D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615374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4F640C1-E4D4-42ED-9103-ACB92B0CED0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C1E4460-C2D9-41E9-AC16-B2BF7468FAE5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4127138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7A32E5C-7401-422A-A98C-78689442F624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1E2EAC-7F22-4615-B62F-BA8552E307DE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311115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F29CB78-A6E1-4C76-8305-1AACE56A6A1E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A585972-99A2-41BB-9892-A52A04CFC41D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26831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6F01BB4-1D80-484D-B872-00D7F658B5B6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E7BAA-94AE-4483-89C9-DF07EF467EF4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8478639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6D2470-B3F0-4F35-BBBA-BEB3C132B519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444B317-E49A-45C2-A99F-6FFF1CC1703F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075041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11AFEB-8983-429F-A335-4310EADE7BAB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09F0BFF-25A2-45A3-A0F3-4784F680D21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521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3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137160"/>
            <a:ext cx="10972080" cy="14176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ftr" idx="1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7" name="PlaceHolder 3"/>
          <p:cNvSpPr>
            <a:spLocks noGrp="1"/>
          </p:cNvSpPr>
          <p:nvPr>
            <p:ph type="sldNum" idx="2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D1EAEE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F73DB4F5-8883-4E21-B6F1-8EE1A9E4024E}" type="slidenum">
              <a:rPr lang="ru-RU" sz="1200" b="0" strike="noStrike" spc="-1">
                <a:solidFill>
                  <a:srgbClr val="D1EAEE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 type="dt" idx="3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 </a:t>
            </a:r>
          </a:p>
        </p:txBody>
      </p:sp>
      <p:sp>
        <p:nvSpPr>
          <p:cNvPr id="9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8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49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0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1" name="PlaceHolder 1"/>
          <p:cNvSpPr>
            <a:spLocks noGrp="1"/>
          </p:cNvSpPr>
          <p:nvPr>
            <p:ph type="ftr" idx="4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sldNum" idx="5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A0FC886-9311-43B2-B638-947FED2EB382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53" name="PlaceHolder 3"/>
          <p:cNvSpPr>
            <a:spLocks noGrp="1"/>
          </p:cNvSpPr>
          <p:nvPr>
            <p:ph type="dt" idx="6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54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5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6"/>
          <p:cNvSpPr/>
          <p:nvPr/>
        </p:nvSpPr>
        <p:spPr>
          <a:xfrm>
            <a:off x="-12600" y="-7920"/>
            <a:ext cx="12216600" cy="1040760"/>
          </a:xfrm>
          <a:custGeom>
            <a:avLst/>
            <a:gdLst>
              <a:gd name="textAreaLeft" fmla="*/ 0 w 12216600"/>
              <a:gd name="textAreaRight" fmla="*/ 12216960 w 12216600"/>
              <a:gd name="textAreaTop" fmla="*/ 0 h 1040760"/>
              <a:gd name="textAreaBottom" fmla="*/ 1041120 h 1040760"/>
            </a:gdLst>
            <a:ahLst/>
            <a:cxnLst/>
            <a:rect l="textAreaLeft" t="textAreaTop" r="textAreaRight" b="textAreaBottom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>
                  <a:alpha val="45098"/>
                </a:srgbClr>
              </a:gs>
              <a:gs pos="100000">
                <a:srgbClr val="00C4CD">
                  <a:alpha val="55294"/>
                </a:srgbClr>
              </a:gs>
            </a:gsLst>
            <a:lin ang="54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3" name="Полилиния 7"/>
          <p:cNvSpPr/>
          <p:nvPr/>
        </p:nvSpPr>
        <p:spPr>
          <a:xfrm>
            <a:off x="5842080" y="-7920"/>
            <a:ext cx="6349320" cy="637560"/>
          </a:xfrm>
          <a:custGeom>
            <a:avLst/>
            <a:gdLst>
              <a:gd name="textAreaLeft" fmla="*/ 0 w 6349320"/>
              <a:gd name="textAreaRight" fmla="*/ 6349680 w 6349320"/>
              <a:gd name="textAreaTop" fmla="*/ 0 h 637560"/>
              <a:gd name="textAreaBottom" fmla="*/ 637920 h 637560"/>
            </a:gdLst>
            <a:ahLst/>
            <a:cxnLst/>
            <a:rect l="textAreaLeft" t="textAreaTop" r="textAreaRight" b="textAreaBottom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20000">
                <a:srgbClr val="008ABF">
                  <a:alpha val="45098"/>
                </a:srgbClr>
              </a:gs>
              <a:gs pos="100000">
                <a:srgbClr val="00A0A8">
                  <a:alpha val="30196"/>
                </a:srgbClr>
              </a:gs>
            </a:gsLst>
            <a:lin ang="16200000"/>
          </a:gradFill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4" name="Группа 1"/>
          <p:cNvGrpSpPr/>
          <p:nvPr/>
        </p:nvGrpSpPr>
        <p:grpSpPr>
          <a:xfrm>
            <a:off x="-33840" y="-88920"/>
            <a:ext cx="12254400" cy="1230120"/>
            <a:chOff x="-33840" y="-88920"/>
            <a:chExt cx="12254400" cy="1230120"/>
          </a:xfrm>
        </p:grpSpPr>
        <p:sp>
          <p:nvSpPr>
            <p:cNvPr id="95" name="Полилиния 11"/>
            <p:cNvSpPr/>
            <p:nvPr/>
          </p:nvSpPr>
          <p:spPr>
            <a:xfrm rot="21435600">
              <a:off x="-25200" y="202320"/>
              <a:ext cx="12217320" cy="646920"/>
            </a:xfrm>
            <a:custGeom>
              <a:avLst/>
              <a:gdLst>
                <a:gd name="textAreaLeft" fmla="*/ 0 w 12217320"/>
                <a:gd name="textAreaRight" fmla="*/ 12217680 w 12217320"/>
                <a:gd name="textAreaTop" fmla="*/ 0 h 646920"/>
                <a:gd name="textAreaBottom" fmla="*/ 647280 h 646920"/>
              </a:gdLst>
              <a:ahLst/>
              <a:cxnLst/>
              <a:rect l="textAreaLeft" t="textAreaTop" r="textAreaRight" b="textAreaBottom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6" name="Полилиния 12"/>
            <p:cNvSpPr/>
            <p:nvPr/>
          </p:nvSpPr>
          <p:spPr>
            <a:xfrm rot="21435600">
              <a:off x="-19080" y="275760"/>
              <a:ext cx="12234240" cy="528480"/>
            </a:xfrm>
            <a:custGeom>
              <a:avLst/>
              <a:gdLst>
                <a:gd name="textAreaLeft" fmla="*/ 0 w 12234240"/>
                <a:gd name="textAreaRight" fmla="*/ 12234600 w 12234240"/>
                <a:gd name="textAreaTop" fmla="*/ 0 h 528480"/>
                <a:gd name="textAreaBottom" fmla="*/ 528840 h 528480"/>
              </a:gdLst>
              <a:ahLst/>
              <a:cxnLst/>
              <a:rect l="textAreaLeft" t="textAreaTop" r="textAreaRight" b="textAreaBottom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7" name="PlaceHolder 1"/>
          <p:cNvSpPr>
            <a:spLocks noGrp="1"/>
          </p:cNvSpPr>
          <p:nvPr>
            <p:ph type="ftr" idx="7"/>
          </p:nvPr>
        </p:nvSpPr>
        <p:spPr>
          <a:xfrm>
            <a:off x="3556080" y="6356520"/>
            <a:ext cx="446976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latin typeface="Times New Roman"/>
              </a:rPr>
              <a:t>&lt;нижний колонтитул&gt;</a:t>
            </a:r>
          </a:p>
        </p:txBody>
      </p:sp>
      <p:sp>
        <p:nvSpPr>
          <p:cNvPr id="98" name="PlaceHolder 2"/>
          <p:cNvSpPr>
            <a:spLocks noGrp="1"/>
          </p:cNvSpPr>
          <p:nvPr>
            <p:ph type="sldNum" idx="8"/>
          </p:nvPr>
        </p:nvSpPr>
        <p:spPr>
          <a:xfrm>
            <a:off x="10566360" y="6356520"/>
            <a:ext cx="10152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numCol="1" spcCol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045C75"/>
                </a:solidFill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8B57102A-8673-45AE-92DE-1204DE3004EF}" type="slidenum">
              <a:rPr lang="ru-RU" sz="1200" b="0" strike="noStrike" spc="-1">
                <a:solidFill>
                  <a:srgbClr val="045C75"/>
                </a:solidFill>
                <a:latin typeface="Arial"/>
                <a:ea typeface="Arial"/>
              </a:rPr>
              <a:t>‹#›</a:t>
            </a:fld>
            <a:endParaRPr lang="ru-RU" sz="1200" b="0" strike="noStrike" spc="-1">
              <a:latin typeface="Times New Roman"/>
            </a:endParaRPr>
          </a:p>
        </p:txBody>
      </p:sp>
      <p:sp>
        <p:nvSpPr>
          <p:cNvPr id="99" name="PlaceHolder 3"/>
          <p:cNvSpPr>
            <a:spLocks noGrp="1"/>
          </p:cNvSpPr>
          <p:nvPr>
            <p:ph type="dt" idx="9"/>
          </p:nvPr>
        </p:nvSpPr>
        <p:spPr>
          <a:xfrm>
            <a:off x="609480" y="6356520"/>
            <a:ext cx="2844000" cy="364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ru-RU" sz="1400" b="0" strike="noStrike" spc="-1"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latin typeface="Times New Roman"/>
              </a:rPr>
              <a:t>&lt;дата/время&gt;</a:t>
            </a:r>
          </a:p>
        </p:txBody>
      </p:sp>
      <p:sp>
        <p:nvSpPr>
          <p:cNvPr id="100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1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28735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1797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42" r:id="rId7"/>
    <p:sldLayoutId id="2147483743" r:id="rId8"/>
    <p:sldLayoutId id="2147483744" r:id="rId9"/>
    <p:sldLayoutId id="2147483745" r:id="rId10"/>
    <p:sldLayoutId id="2147483746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910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C5096A-3418-435F-BE8A-87F96147B27F}" type="datetimeFigureOut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617B">
                    <a:shade val="90000"/>
                  </a:srgbClr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12.10.2026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617B">
                  <a:shade val="90000"/>
                </a:srgbClr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1514637-483F-4D6F-9AE1-8AC9C6E23DE6}" type="slidenum">
              <a:rPr kumimoji="0" lang="ru-RU" sz="1200" b="0" i="0" u="none" strike="noStrike" kern="0" cap="none" spc="0" normalizeH="0" baseline="0" noProof="0">
                <a:ln>
                  <a:noFill/>
                </a:ln>
                <a:solidFill>
                  <a:srgbClr val="045C75"/>
                </a:solidFill>
                <a:effectLst/>
                <a:uLnTx/>
                <a:uFillTx/>
                <a:latin typeface="Arial"/>
                <a:cs typeface="Arial"/>
              </a:rPr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0" cap="none" spc="0" normalizeH="0" baseline="0" noProof="0">
              <a:ln>
                <a:noFill/>
              </a:ln>
              <a:solidFill>
                <a:srgbClr val="045C75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397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Box 4"/>
          <p:cNvSpPr/>
          <p:nvPr/>
        </p:nvSpPr>
        <p:spPr>
          <a:xfrm>
            <a:off x="2783520" y="753120"/>
            <a:ext cx="8691840" cy="10645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-1" normalizeH="0" baseline="0" noProof="0">
                <a:ln>
                  <a:noFill/>
                </a:ln>
                <a:solidFill>
                  <a:srgbClr val="009EEC"/>
                </a:solidFill>
                <a:effectLst/>
                <a:uLnTx/>
                <a:uFillTx/>
                <a:latin typeface="Arial"/>
                <a:ea typeface="Arial"/>
              </a:rPr>
              <a:t>  </a:t>
            </a:r>
            <a:r>
              <a:rPr kumimoji="0" lang="ru-RU" sz="32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ФГБОУ ВО   «Чеченский государственный университет им. А.А. Кадырова»</a:t>
            </a:r>
            <a:endParaRPr kumimoji="0" lang="ru-RU" sz="32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5" name="TextBox 6"/>
          <p:cNvSpPr/>
          <p:nvPr/>
        </p:nvSpPr>
        <p:spPr>
          <a:xfrm>
            <a:off x="1392120" y="1860480"/>
            <a:ext cx="11238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Колледж</a:t>
            </a:r>
            <a:endParaRPr kumimoji="0" lang="ru-RU" sz="36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6" name="Прямоугольник 9"/>
          <p:cNvSpPr/>
          <p:nvPr/>
        </p:nvSpPr>
        <p:spPr>
          <a:xfrm>
            <a:off x="1786320" y="2532818"/>
            <a:ext cx="9689040" cy="699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-1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Arial"/>
              </a:rPr>
              <a:t>Портфолио</a:t>
            </a:r>
            <a:endParaRPr kumimoji="0" lang="ru-RU" sz="4000" b="0" i="0" u="none" strike="noStrike" kern="1200" cap="none" spc="-1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7" name="Прямоугольник 11"/>
          <p:cNvSpPr/>
          <p:nvPr/>
        </p:nvSpPr>
        <p:spPr>
          <a:xfrm>
            <a:off x="2924279" y="3988080"/>
            <a:ext cx="8551081" cy="615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ФИО</a:t>
            </a:r>
            <a:r>
              <a:rPr kumimoji="0" lang="en-US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</a:t>
            </a:r>
            <a:r>
              <a:rPr kumimoji="0" lang="ru-RU" sz="28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Сулейманов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Иса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Сахрудинович</a:t>
            </a:r>
            <a:r>
              <a:rPr lang="ru-RU" sz="2800" b="1" dirty="0" smtClean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kumimoji="0" lang="ru-RU" sz="28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8" name="Прямоугольник 12"/>
          <p:cNvSpPr/>
          <p:nvPr/>
        </p:nvSpPr>
        <p:spPr>
          <a:xfrm>
            <a:off x="2924280" y="4473720"/>
            <a:ext cx="74638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D9D9D9"/>
                </a:solidFill>
                <a:effectLst/>
                <a:uLnTx/>
                <a:uFillTx/>
                <a:latin typeface="Times New Roman"/>
                <a:ea typeface="Arial"/>
              </a:rPr>
              <a:t>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Форма обучения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Очная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49" name="Прямоугольник 13"/>
          <p:cNvSpPr/>
          <p:nvPr/>
        </p:nvSpPr>
        <p:spPr>
          <a:xfrm>
            <a:off x="3002760" y="4910040"/>
            <a:ext cx="6160895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Направление подготовки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</a:rPr>
              <a:t>: Юриспруденция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sp>
        <p:nvSpPr>
          <p:cNvPr id="150" name="Прямоугольник 14"/>
          <p:cNvSpPr/>
          <p:nvPr/>
        </p:nvSpPr>
        <p:spPr>
          <a:xfrm>
            <a:off x="3034080" y="5642640"/>
            <a:ext cx="7635600" cy="84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Квалификация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: </a:t>
            </a:r>
            <a:r>
              <a:rPr kumimoji="0" lang="ru-RU" sz="2400" b="0" i="0" u="none" strike="noStrike" kern="1200" cap="none" spc="-1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Ю</a:t>
            </a:r>
            <a:r>
              <a:rPr kumimoji="0" lang="ru-RU" sz="2400" b="0" i="0" u="none" strike="noStrike" kern="1200" cap="none" spc="-1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imes New Roman"/>
                <a:ea typeface="Arial"/>
              </a:rPr>
              <a:t>рист </a:t>
            </a:r>
            <a:endParaRPr kumimoji="0" lang="ru-RU" sz="2400" b="0" i="0" u="none" strike="noStrike" kern="1200" cap="none" spc="-1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</a:endParaRPr>
          </a:p>
        </p:txBody>
      </p:sp>
      <p:pic>
        <p:nvPicPr>
          <p:cNvPr id="151" name="Рисунок 1"/>
          <p:cNvPicPr/>
          <p:nvPr/>
        </p:nvPicPr>
        <p:blipFill>
          <a:blip r:embed="rId3"/>
          <a:stretch/>
        </p:blipFill>
        <p:spPr>
          <a:xfrm>
            <a:off x="-32400" y="-51840"/>
            <a:ext cx="3247200" cy="3247200"/>
          </a:xfrm>
          <a:prstGeom prst="rect">
            <a:avLst/>
          </a:prstGeom>
          <a:ln w="0">
            <a:noFill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193" y="3576125"/>
            <a:ext cx="2626846" cy="31280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2200320" y="239760"/>
            <a:ext cx="7790760" cy="623160"/>
          </a:xfrm>
          <a:prstGeom prst="rect">
            <a:avLst/>
          </a:prstGeom>
          <a:noFill/>
          <a:ln w="0">
            <a:noFill/>
          </a:ln>
        </p:spPr>
        <p:txBody>
          <a:bodyPr lIns="0" tIns="45000" rIns="0" bIns="0" numCol="1" spcCol="0" anchor="b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5000" b="1" strike="noStrike" spc="-1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lang="ru-RU" sz="5000" b="0" strike="noStrike" spc="-1">
              <a:latin typeface="Arial"/>
            </a:endParaRPr>
          </a:p>
        </p:txBody>
      </p:sp>
      <p:sp>
        <p:nvSpPr>
          <p:cNvPr id="154" name="Прямоугольник 4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5" name="Прямоугольник 5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6" name="Прямоугольник 6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7" name="Прямоугольник 7"/>
          <p:cNvSpPr/>
          <p:nvPr/>
        </p:nvSpPr>
        <p:spPr>
          <a:xfrm>
            <a:off x="352440" y="182556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О зачислении №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283/03-23 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(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СПО</a:t>
            </a:r>
            <a:r>
              <a:rPr lang="en-US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)</a:t>
            </a: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 29.08.2025г.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58" name="Прямоугольник 8"/>
          <p:cNvSpPr/>
          <p:nvPr/>
        </p:nvSpPr>
        <p:spPr>
          <a:xfrm>
            <a:off x="347760" y="274968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 dirty="0">
                <a:solidFill>
                  <a:srgbClr val="0070C0"/>
                </a:solidFill>
                <a:latin typeface="Constantia"/>
                <a:ea typeface="Arial"/>
              </a:rPr>
              <a:t>Переводной №  111 (СПО ОФО) 16.06.26.</a:t>
            </a:r>
            <a:endParaRPr lang="ru-RU" sz="2400" b="0" strike="noStrike" spc="-1" dirty="0">
              <a:latin typeface="Arial"/>
            </a:endParaRPr>
          </a:p>
        </p:txBody>
      </p:sp>
      <p:sp>
        <p:nvSpPr>
          <p:cNvPr id="159" name="Прямоугольник 12"/>
          <p:cNvSpPr/>
          <p:nvPr/>
        </p:nvSpPr>
        <p:spPr>
          <a:xfrm>
            <a:off x="352440" y="377820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  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0" name="Прямоугольник 13"/>
          <p:cNvSpPr/>
          <p:nvPr/>
        </p:nvSpPr>
        <p:spPr>
          <a:xfrm>
            <a:off x="352440" y="475452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1" name="Прямоугольник 14"/>
          <p:cNvSpPr/>
          <p:nvPr/>
        </p:nvSpPr>
        <p:spPr>
          <a:xfrm>
            <a:off x="352440" y="5730840"/>
            <a:ext cx="1164024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2400" b="1" strike="noStrike" spc="-1">
                <a:solidFill>
                  <a:srgbClr val="0070C0"/>
                </a:solidFill>
                <a:latin typeface="Constantia"/>
                <a:ea typeface="Arial"/>
              </a:rPr>
              <a:t>Переводной №</a:t>
            </a:r>
            <a:endParaRPr lang="ru-RU" sz="2400" b="0" strike="noStrike" spc="-1">
              <a:latin typeface="Arial"/>
            </a:endParaRPr>
          </a:p>
        </p:txBody>
      </p:sp>
      <p:pic>
        <p:nvPicPr>
          <p:cNvPr id="162" name="Рисунок 11"/>
          <p:cNvPicPr/>
          <p:nvPr/>
        </p:nvPicPr>
        <p:blipFill>
          <a:blip r:embed="rId3"/>
          <a:stretch/>
        </p:blipFill>
        <p:spPr>
          <a:xfrm>
            <a:off x="-32400" y="-51840"/>
            <a:ext cx="1171800" cy="1171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/>
          <p:nvPr/>
        </p:nvSpPr>
        <p:spPr>
          <a:xfrm>
            <a:off x="1324800" y="150840"/>
            <a:ext cx="9052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5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6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7" name="Прямоугольник 6"/>
          <p:cNvSpPr/>
          <p:nvPr/>
        </p:nvSpPr>
        <p:spPr>
          <a:xfrm>
            <a:off x="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68" name="TextBox 7"/>
          <p:cNvSpPr/>
          <p:nvPr/>
        </p:nvSpPr>
        <p:spPr>
          <a:xfrm>
            <a:off x="385920" y="1763640"/>
            <a:ext cx="1142604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Научные труды, участие в конференциях,  научные статьи за период обучения 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169" name="Таблица 8"/>
          <p:cNvGraphicFramePr/>
          <p:nvPr/>
        </p:nvGraphicFramePr>
        <p:xfrm>
          <a:off x="195120" y="2813040"/>
          <a:ext cx="11797920" cy="3114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4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4.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70" name="Прямоугольник 10"/>
          <p:cNvSpPr/>
          <p:nvPr/>
        </p:nvSpPr>
        <p:spPr>
          <a:xfrm>
            <a:off x="30132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171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263550"/>
              </p:ext>
            </p:extLst>
          </p:nvPr>
        </p:nvGraphicFramePr>
        <p:xfrm>
          <a:off x="166646" y="2357430"/>
          <a:ext cx="11712575" cy="43858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История России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395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Безопасность жизнедеятельности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340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 предпринимательской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Природопользование и охрана окружающей среды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56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600442"/>
              </p:ext>
            </p:extLst>
          </p:nvPr>
        </p:nvGraphicFramePr>
        <p:xfrm>
          <a:off x="166646" y="2357430"/>
          <a:ext cx="11712575" cy="410481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культура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бережливого производства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Основы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финансовой грамотности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Теория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государства и прав</a:t>
                      </a:r>
                      <a:endParaRPr lang="ru-RU" sz="1200" b="1" dirty="0">
                        <a:solidFill>
                          <a:schemeClr val="accent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Судоустройство</a:t>
                      </a:r>
                      <a:r>
                        <a:rPr lang="ru-RU" sz="1200" b="1" baseline="0" dirty="0" smtClean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и правоохранительные органы 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Конституционное право России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Административное право</a:t>
                      </a: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3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Информационные технологии в профессиональной деятельности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 язык и культура профессиональной коммуникации юриста</a:t>
                      </a: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 smtClean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F6FC6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2356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7487286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Уголовный процесс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Уголовное право</a:t>
                      </a: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Гражданское право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561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21368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  <a:r>
                        <a:rPr lang="ru-RU" sz="1400" b="1" i="0" u="none" strike="noStrike" cap="none" dirty="0" smtClean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Чеченская традиционная культура и этика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Документационное обеспечение управления</a:t>
                      </a:r>
                      <a:endParaRPr lang="ru-RU" sz="14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Административный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Трудовое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Гражданский процесс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Семейное право</a:t>
                      </a:r>
                      <a:endParaRPr lang="ru-RU" sz="1200" b="1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управления в правоохранительных органах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Административная деятельность правоохранительных органов</a:t>
                      </a:r>
                      <a:endParaRPr lang="ru-RU" sz="1100" b="1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919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cs typeface="Arial"/>
              </a:rPr>
              <a:t> РЕЗУЛЬТАТЫ ПРОМЕЖУТОЧНОЙ АТТЕСТАЦИИ </a:t>
            </a: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cs typeface="Arial"/>
            </a:endParaRPr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1" i="0" u="none" strike="noStrike" kern="0" cap="none" spc="0" normalizeH="0" baseline="0" noProof="0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</a:rPr>
              <a:t>Оценки, полученные на экзаменах и зачетах</a:t>
            </a: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5908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753840" y="314280"/>
            <a:ext cx="1117404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 ВЫПОЛНЕННЫЕ КУРСОВЫЕ РАБОТЫ (ПРОЕКТЫ) ПРИ НАЛИЧИИ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22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4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25" name="Group 70"/>
          <p:cNvGraphicFramePr/>
          <p:nvPr/>
        </p:nvGraphicFramePr>
        <p:xfrm>
          <a:off x="239760" y="1770480"/>
          <a:ext cx="11712240" cy="2346960"/>
        </p:xfrm>
        <a:graphic>
          <a:graphicData uri="http://schemas.openxmlformats.org/drawingml/2006/table">
            <a:tbl>
              <a:tblPr/>
              <a:tblGrid>
                <a:gridCol w="39117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3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6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73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Наименование дисциплины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Constantia"/>
                          <a:ea typeface="Arial"/>
                        </a:rPr>
                        <a:t>Наименование курсовой работы (проекта)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Оценка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488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L="90000" marR="900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alibri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3.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42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Arial"/>
                          <a:ea typeface="Arial"/>
                        </a:rPr>
                        <a:t>4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26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379440" y="169920"/>
            <a:ext cx="10973520" cy="142344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международного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28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29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43" name="Рисунок 19"/>
          <p:cNvPicPr/>
          <p:nvPr/>
        </p:nvPicPr>
        <p:blipFill>
          <a:blip r:embed="rId2"/>
          <a:stretch/>
        </p:blipFill>
        <p:spPr>
          <a:xfrm>
            <a:off x="-37440" y="-108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всероссийского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45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46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7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8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9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0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0" name="Рисунок 19"/>
          <p:cNvPicPr/>
          <p:nvPr/>
        </p:nvPicPr>
        <p:blipFill>
          <a:blip r:embed="rId2"/>
          <a:stretch/>
        </p:blipFill>
        <p:spPr>
          <a:xfrm>
            <a:off x="0" y="34920"/>
            <a:ext cx="966240" cy="96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title"/>
          </p:nvPr>
        </p:nvSpPr>
        <p:spPr>
          <a:xfrm>
            <a:off x="609480" y="365040"/>
            <a:ext cx="10514880" cy="1459800"/>
          </a:xfrm>
          <a:prstGeom prst="rect">
            <a:avLst/>
          </a:prstGeom>
          <a:solidFill>
            <a:srgbClr val="5B9BD5"/>
          </a:solidFill>
          <a:ln w="0">
            <a:noFill/>
          </a:ln>
        </p:spPr>
        <p:txBody>
          <a:bodyPr lIns="0" tIns="45000" rIns="0" bIns="0" numCol="1" spcCol="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3600" b="0" strike="noStrike" spc="-1">
                <a:solidFill>
                  <a:srgbClr val="04617B"/>
                </a:solidFill>
                <a:latin typeface="Calibri"/>
                <a:ea typeface="Arial"/>
              </a:rPr>
              <a:t>Участие в общественно-значимых мероприятиях республиканского уровня</a:t>
            </a:r>
            <a:endParaRPr lang="ru-RU" sz="3600" b="0" strike="noStrike" spc="-1">
              <a:latin typeface="Arial"/>
            </a:endParaRPr>
          </a:p>
        </p:txBody>
      </p:sp>
      <p:grpSp>
        <p:nvGrpSpPr>
          <p:cNvPr id="262" name="Содержимое 3"/>
          <p:cNvGrpSpPr/>
          <p:nvPr/>
        </p:nvGrpSpPr>
        <p:grpSpPr>
          <a:xfrm>
            <a:off x="609480" y="1945080"/>
            <a:ext cx="10972080" cy="4368960"/>
            <a:chOff x="609480" y="1945080"/>
            <a:chExt cx="10972080" cy="4368960"/>
          </a:xfrm>
        </p:grpSpPr>
        <p:sp>
          <p:nvSpPr>
            <p:cNvPr id="263" name="Прямоугольник 5"/>
            <p:cNvSpPr/>
            <p:nvPr/>
          </p:nvSpPr>
          <p:spPr>
            <a:xfrm>
              <a:off x="609480" y="21517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Скругленный прямоугольник 6"/>
            <p:cNvSpPr/>
            <p:nvPr/>
          </p:nvSpPr>
          <p:spPr>
            <a:xfrm>
              <a:off x="1158120" y="194508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Прямоугольник 7"/>
            <p:cNvSpPr/>
            <p:nvPr/>
          </p:nvSpPr>
          <p:spPr>
            <a:xfrm>
              <a:off x="609480" y="27867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Скругленный прямоугольник 8"/>
            <p:cNvSpPr/>
            <p:nvPr/>
          </p:nvSpPr>
          <p:spPr>
            <a:xfrm>
              <a:off x="1158120" y="25801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Прямоугольник 9"/>
            <p:cNvSpPr/>
            <p:nvPr/>
          </p:nvSpPr>
          <p:spPr>
            <a:xfrm>
              <a:off x="609480" y="342180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Скругленный прямоугольник 10"/>
            <p:cNvSpPr/>
            <p:nvPr/>
          </p:nvSpPr>
          <p:spPr>
            <a:xfrm>
              <a:off x="1158120" y="321516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9" name="Прямоугольник 11"/>
            <p:cNvSpPr/>
            <p:nvPr/>
          </p:nvSpPr>
          <p:spPr>
            <a:xfrm>
              <a:off x="609480" y="405684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0" name="Скругленный прямоугольник 12"/>
            <p:cNvSpPr/>
            <p:nvPr/>
          </p:nvSpPr>
          <p:spPr>
            <a:xfrm>
              <a:off x="1158120" y="385020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1" name="Прямоугольник 13"/>
            <p:cNvSpPr/>
            <p:nvPr/>
          </p:nvSpPr>
          <p:spPr>
            <a:xfrm>
              <a:off x="609480" y="469188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2" name="Скругленный прямоугольник 14"/>
            <p:cNvSpPr/>
            <p:nvPr/>
          </p:nvSpPr>
          <p:spPr>
            <a:xfrm>
              <a:off x="1158120" y="448524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3" name="Прямоугольник 15"/>
            <p:cNvSpPr/>
            <p:nvPr/>
          </p:nvSpPr>
          <p:spPr>
            <a:xfrm>
              <a:off x="609480" y="532692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Скругленный прямоугольник 16"/>
            <p:cNvSpPr/>
            <p:nvPr/>
          </p:nvSpPr>
          <p:spPr>
            <a:xfrm>
              <a:off x="1090080" y="5127840"/>
              <a:ext cx="78188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Прямоугольник 17"/>
            <p:cNvSpPr/>
            <p:nvPr/>
          </p:nvSpPr>
          <p:spPr>
            <a:xfrm>
              <a:off x="609480" y="5961960"/>
              <a:ext cx="10972080" cy="35208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>
              <a:solidFill>
                <a:srgbClr val="0F6FC6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Скругленный прямоугольник 18"/>
            <p:cNvSpPr/>
            <p:nvPr/>
          </p:nvSpPr>
          <p:spPr>
            <a:xfrm>
              <a:off x="1158120" y="5755320"/>
              <a:ext cx="7680240" cy="41256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77" name="Рисунок 19"/>
          <p:cNvPicPr/>
          <p:nvPr/>
        </p:nvPicPr>
        <p:blipFill>
          <a:blip r:embed="rId2"/>
          <a:stretch/>
        </p:blipFill>
        <p:spPr>
          <a:xfrm>
            <a:off x="0" y="-27000"/>
            <a:ext cx="982800" cy="98280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79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0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1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2" name="Прямоугольник 6"/>
          <p:cNvSpPr/>
          <p:nvPr/>
        </p:nvSpPr>
        <p:spPr>
          <a:xfrm>
            <a:off x="195120" y="1709640"/>
            <a:ext cx="11797560" cy="762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3" name="TextBox 7"/>
          <p:cNvSpPr/>
          <p:nvPr/>
        </p:nvSpPr>
        <p:spPr>
          <a:xfrm>
            <a:off x="385920" y="1763640"/>
            <a:ext cx="114260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Основные тезисы работы были представлены на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научно-практических конференциях:</a:t>
            </a:r>
            <a:endParaRPr lang="ru-RU" sz="1800" b="0" strike="noStrike" spc="-1">
              <a:latin typeface="Arial"/>
            </a:endParaRPr>
          </a:p>
        </p:txBody>
      </p:sp>
      <p:graphicFrame>
        <p:nvGraphicFramePr>
          <p:cNvPr id="284" name="Таблица 8"/>
          <p:cNvGraphicFramePr/>
          <p:nvPr/>
        </p:nvGraphicFramePr>
        <p:xfrm>
          <a:off x="195120" y="2813040"/>
          <a:ext cx="11797920" cy="170148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5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85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86" name="Рисунок 12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Прямоугольник 2"/>
          <p:cNvSpPr/>
          <p:nvPr/>
        </p:nvSpPr>
        <p:spPr>
          <a:xfrm>
            <a:off x="1824840" y="271440"/>
            <a:ext cx="853848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88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89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0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aphicFrame>
        <p:nvGraphicFramePr>
          <p:cNvPr id="291" name="Таблица 8"/>
          <p:cNvGraphicFramePr/>
          <p:nvPr/>
        </p:nvGraphicFramePr>
        <p:xfrm>
          <a:off x="195120" y="1711440"/>
          <a:ext cx="11797920" cy="1806240"/>
        </p:xfrm>
        <a:graphic>
          <a:graphicData uri="http://schemas.openxmlformats.org/drawingml/2006/table">
            <a:tbl>
              <a:tblPr/>
              <a:tblGrid>
                <a:gridCol w="782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3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4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8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0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№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п/п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Наименование работы,</a:t>
                      </a:r>
                      <a:endParaRPr lang="ru-RU" sz="14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ее вид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Выходные данные*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1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Соавторы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6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1.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4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>
                          <a:solidFill>
                            <a:srgbClr val="4175B5"/>
                          </a:solidFill>
                          <a:latin typeface="Constantia"/>
                          <a:ea typeface="Arial"/>
                        </a:rPr>
                        <a:t>2.</a:t>
                      </a:r>
                      <a:endParaRPr lang="ru-RU" sz="1400" b="0" strike="noStrike" spc="-1">
                        <a:latin typeface="Arial"/>
                      </a:endParaRPr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anchor="ctr">
                    <a:lnL w="18720">
                      <a:solidFill>
                        <a:srgbClr val="4175B5"/>
                      </a:solidFill>
                    </a:lnL>
                    <a:lnR w="18720">
                      <a:solidFill>
                        <a:srgbClr val="4175B5"/>
                      </a:solidFill>
                    </a:lnR>
                    <a:lnT w="18720">
                      <a:solidFill>
                        <a:srgbClr val="4175B5"/>
                      </a:solidFill>
                    </a:lnT>
                    <a:lnB w="1872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92" name="Прямоугольник 10"/>
          <p:cNvSpPr/>
          <p:nvPr/>
        </p:nvSpPr>
        <p:spPr>
          <a:xfrm>
            <a:off x="146880" y="6404040"/>
            <a:ext cx="4466160" cy="333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1" strike="noStrike" spc="-1">
                <a:solidFill>
                  <a:srgbClr val="1F497D"/>
                </a:solidFill>
                <a:latin typeface="Calibri"/>
                <a:ea typeface="Arial"/>
              </a:rPr>
              <a:t>* - Оформляются в соответствии с ГОСТ 7.1-2003 </a:t>
            </a:r>
            <a:endParaRPr lang="ru-RU" sz="1600" b="0" strike="noStrike" spc="-1">
              <a:latin typeface="Arial"/>
            </a:endParaRPr>
          </a:p>
        </p:txBody>
      </p:sp>
      <p:pic>
        <p:nvPicPr>
          <p:cNvPr id="293" name="Рисунок 10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Прямоугольник 2"/>
          <p:cNvSpPr/>
          <p:nvPr/>
        </p:nvSpPr>
        <p:spPr>
          <a:xfrm>
            <a:off x="3724560" y="344880"/>
            <a:ext cx="352296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strike="noStrike" spc="-1">
                <a:solidFill>
                  <a:srgbClr val="000000"/>
                </a:solidFill>
                <a:latin typeface="Arial"/>
                <a:ea typeface="Arial"/>
              </a:rPr>
              <a:t>СТРУКТУРА ВКР (НКР)</a:t>
            </a:r>
            <a:endParaRPr lang="ru-RU" sz="2400" b="0" strike="noStrike" spc="-1">
              <a:latin typeface="Arial"/>
            </a:endParaRPr>
          </a:p>
        </p:txBody>
      </p:sp>
      <p:sp>
        <p:nvSpPr>
          <p:cNvPr id="295" name="Прямоугольник 3"/>
          <p:cNvSpPr/>
          <p:nvPr/>
        </p:nvSpPr>
        <p:spPr>
          <a:xfrm>
            <a:off x="0" y="1065240"/>
            <a:ext cx="12191400" cy="415080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6" name="Прямоугольник 4"/>
          <p:cNvSpPr/>
          <p:nvPr/>
        </p:nvSpPr>
        <p:spPr>
          <a:xfrm>
            <a:off x="2679840" y="1120680"/>
            <a:ext cx="9511560" cy="3042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7" name="Прямоугольник 5"/>
          <p:cNvSpPr/>
          <p:nvPr/>
        </p:nvSpPr>
        <p:spPr>
          <a:xfrm>
            <a:off x="0" y="1120680"/>
            <a:ext cx="2610720" cy="3042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8" name="Прямоугольник 6"/>
          <p:cNvSpPr/>
          <p:nvPr/>
        </p:nvSpPr>
        <p:spPr>
          <a:xfrm>
            <a:off x="195120" y="17096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99" name="TextBox 7"/>
          <p:cNvSpPr/>
          <p:nvPr/>
        </p:nvSpPr>
        <p:spPr>
          <a:xfrm>
            <a:off x="385920" y="1828800"/>
            <a:ext cx="11426040" cy="91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СОДЕРЖАТЕЛЬНАЯ ЧАСТЬ ВКР (НКР) РАЗДЕЛЕНА НА ____ ГЛАВ(Ы),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СТРУКТУРИРОВАННЫЕ В СООТВЕТСТВИИ С ЛОГИКОЙ РАСКРЫТИЯ ТЕМЫ И РЕШЕНИЯ</a:t>
            </a: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1800" b="0" i="1" strike="noStrike" spc="-1">
                <a:solidFill>
                  <a:srgbClr val="000000"/>
                </a:solidFill>
                <a:latin typeface="Calibri"/>
                <a:ea typeface="Arial"/>
              </a:rPr>
              <a:t>ПРОБЛЕМЫ ИССЛЕДОВАНИЯ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0" name="Прямоугольник 11"/>
          <p:cNvSpPr/>
          <p:nvPr/>
        </p:nvSpPr>
        <p:spPr>
          <a:xfrm>
            <a:off x="195120" y="3100320"/>
            <a:ext cx="11797560" cy="3469680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1" name="TextBox 12"/>
          <p:cNvSpPr/>
          <p:nvPr/>
        </p:nvSpPr>
        <p:spPr>
          <a:xfrm>
            <a:off x="3723840" y="3297240"/>
            <a:ext cx="669600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4175B5"/>
              </a:buClr>
              <a:buFont typeface="StarSymbol"/>
              <a:buAutoNum type="arabicPeriod"/>
            </a:pPr>
            <a:r>
              <a:rPr lang="ru-RU" sz="1800" b="0" strike="noStrike" spc="-1">
                <a:solidFill>
                  <a:srgbClr val="4175B5"/>
                </a:solidFill>
                <a:latin typeface="Constantia"/>
                <a:ea typeface="Arial"/>
              </a:rPr>
              <a:t>______________________________________________________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  <p:pic>
        <p:nvPicPr>
          <p:cNvPr id="302" name="Рисунок 13"/>
          <p:cNvPicPr/>
          <p:nvPr/>
        </p:nvPicPr>
        <p:blipFill>
          <a:blip r:embed="rId2"/>
          <a:stretch/>
        </p:blipFill>
        <p:spPr>
          <a:xfrm>
            <a:off x="0" y="-2700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Прямоугольник 6"/>
          <p:cNvSpPr/>
          <p:nvPr/>
        </p:nvSpPr>
        <p:spPr>
          <a:xfrm>
            <a:off x="119160" y="329040"/>
            <a:ext cx="11797560" cy="115992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1800" b="0" strike="noStrike" spc="-1">
                <a:solidFill>
                  <a:srgbClr val="000000"/>
                </a:solidFill>
                <a:latin typeface="Constantia"/>
                <a:ea typeface="Arial"/>
              </a:rPr>
              <a:t>Участие в общественной жизни колледжа</a:t>
            </a:r>
            <a:endParaRPr lang="ru-RU" sz="1800" b="0" strike="noStrike" spc="-1">
              <a:latin typeface="Arial"/>
            </a:endParaRPr>
          </a:p>
        </p:txBody>
      </p:sp>
      <p:sp>
        <p:nvSpPr>
          <p:cNvPr id="304" name="Прямоугольник 5"/>
          <p:cNvSpPr/>
          <p:nvPr/>
        </p:nvSpPr>
        <p:spPr>
          <a:xfrm>
            <a:off x="119160" y="177264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5" name="Прямоугольник 5"/>
          <p:cNvSpPr/>
          <p:nvPr/>
        </p:nvSpPr>
        <p:spPr>
          <a:xfrm>
            <a:off x="195120" y="27748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6" name="Прямоугольник 5"/>
          <p:cNvSpPr/>
          <p:nvPr/>
        </p:nvSpPr>
        <p:spPr>
          <a:xfrm>
            <a:off x="176400" y="37407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7" name="Прямоугольник 5"/>
          <p:cNvSpPr/>
          <p:nvPr/>
        </p:nvSpPr>
        <p:spPr>
          <a:xfrm>
            <a:off x="195120" y="604368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08" name="Прямоугольник 5"/>
          <p:cNvSpPr/>
          <p:nvPr/>
        </p:nvSpPr>
        <p:spPr>
          <a:xfrm>
            <a:off x="119160" y="4889160"/>
            <a:ext cx="11797560" cy="73584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09" name="Рисунок 9"/>
          <p:cNvPicPr/>
          <p:nvPr/>
        </p:nvPicPr>
        <p:blipFill>
          <a:blip r:embed="rId2"/>
          <a:stretch/>
        </p:blipFill>
        <p:spPr>
          <a:xfrm>
            <a:off x="195120" y="293760"/>
            <a:ext cx="1194840" cy="11948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6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7_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652</TotalTime>
  <Words>529</Words>
  <Application>Microsoft Office PowerPoint</Application>
  <PresentationFormat>Широкоэкранный</PresentationFormat>
  <Paragraphs>195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16</vt:i4>
      </vt:variant>
    </vt:vector>
  </HeadingPairs>
  <TitlesOfParts>
    <vt:vector size="32" baseType="lpstr">
      <vt:lpstr>Arial</vt:lpstr>
      <vt:lpstr>Calibri</vt:lpstr>
      <vt:lpstr>Constantia</vt:lpstr>
      <vt:lpstr>DejaVu Sans</vt:lpstr>
      <vt:lpstr>StarSymbol</vt:lpstr>
      <vt:lpstr>Symbol</vt:lpstr>
      <vt:lpstr>Times New Roman</vt:lpstr>
      <vt:lpstr>Wingdings</vt:lpstr>
      <vt:lpstr>Wingdings 2</vt:lpstr>
      <vt:lpstr>Поток</vt:lpstr>
      <vt:lpstr>Поток</vt:lpstr>
      <vt:lpstr>Поток</vt:lpstr>
      <vt:lpstr>4_Поток</vt:lpstr>
      <vt:lpstr>5_Поток</vt:lpstr>
      <vt:lpstr>6_Поток</vt:lpstr>
      <vt:lpstr>7_Поток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Ramzan Hadzhimuratov</dc:creator>
  <dc:description/>
  <cp:lastModifiedBy>User-1</cp:lastModifiedBy>
  <cp:revision>140</cp:revision>
  <dcterms:created xsi:type="dcterms:W3CDTF">2017-02-20T01:33:13Z</dcterms:created>
  <dcterms:modified xsi:type="dcterms:W3CDTF">2026-10-12T11:02:48Z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Широкоэкранный</vt:lpwstr>
  </property>
  <property fmtid="{D5CDD505-2E9C-101B-9397-08002B2CF9AE}" pid="4" name="Slides">
    <vt:i4>18</vt:i4>
  </property>
</Properties>
</file>