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Сатабаев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Магомед-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Мяхди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Экажуевич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19" y="3410496"/>
            <a:ext cx="2463762" cy="33943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663124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6722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651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139</cp:revision>
  <dcterms:created xsi:type="dcterms:W3CDTF">2017-02-20T01:33:13Z</dcterms:created>
  <dcterms:modified xsi:type="dcterms:W3CDTF">2026-10-12T10:39:41Z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