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23" r:id="rId4"/>
    <p:sldMasterId id="2147483735" r:id="rId5"/>
    <p:sldMasterId id="2147483747" r:id="rId6"/>
    <p:sldMasterId id="2147483759" r:id="rId7"/>
  </p:sldMasterIdLst>
  <p:notesMasterIdLst>
    <p:notesMasterId r:id="rId24"/>
  </p:notesMasterIdLst>
  <p:sldIdLst>
    <p:sldId id="256" r:id="rId8"/>
    <p:sldId id="257" r:id="rId9"/>
    <p:sldId id="258" r:id="rId10"/>
    <p:sldId id="277" r:id="rId11"/>
    <p:sldId id="278" r:id="rId12"/>
    <p:sldId id="281" r:id="rId13"/>
    <p:sldId id="279" r:id="rId14"/>
    <p:sldId id="280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41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42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43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AD05239C-F830-4EA7-9D93-F046968E2E05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5680" cy="47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3"/>
          </p:nvPr>
        </p:nvSpPr>
        <p:spPr>
          <a:xfrm>
            <a:off x="3884760" y="11580840"/>
            <a:ext cx="2971080" cy="6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F9C30F-ED30-4F52-9E80-CD311967DBAC}" type="slidenum">
              <a:rPr lang="en-US" sz="1200" b="0" strike="noStrike" spc="-1">
                <a:latin typeface="Times New Roman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BC0C60-BCB8-43E2-8097-2BF4C4735DC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6F557B-AE65-4A5C-BA23-CE6408077F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D35832-568D-4FEC-838C-E2DEAD6E5A6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BAC981A-2D69-4274-A3DF-E1AA933C61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813DDF-08CB-4EB2-BC98-D63FAC2478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67BB617-26C5-47A1-AED4-EBB92545E86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61C09E-DBDA-43D2-9BDF-09A713E7B08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B6EB32-E09C-4E5D-8BC8-A76E99ACFF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9723135-60FB-426F-98AC-29E8B143A0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26F9CA-1F3C-47C5-8145-83DCA2D342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F80E74-5576-41C5-A2F4-241689E2187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CB31BA-35C0-4960-8E29-D8DD114C7C8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F69DDC1-A296-4104-BA4C-4EFA070499D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3F1DA2A-DE0F-4A7C-A8F1-662FD211D5F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0680765-43B1-4B51-B794-54D5B790598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E64DD6B-93E9-409E-B9C5-EB36D3FDBBF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965E8DB-F9C2-494D-9F19-101ADDA637A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2957836-6DC5-426F-861C-D28602B36F3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6DC07A4-F9BA-4019-8296-3472F767D8E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AFE2DDF-B4AB-4308-9039-0D2E0EFDDC7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C51BE65-E79E-4009-B5FB-26F713D6FFE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6F48D2-E832-485F-AF93-3335864D44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C3B4358-43E2-4EDB-91D2-3B16046045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329C9F-9BE3-4A0D-9D44-AC10499FAC2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4D634EE-7965-4D52-9440-06DA6FD7EF0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FEB0660-FA54-40F5-BAF6-00EFCFB6902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12F035B-02BB-4DD2-BBB4-05E8F03947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8608932-D314-4179-B062-94F80290C6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A4C00F8-4A46-408A-80FA-A73E371CEB1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B8FA385-B7A7-4E3A-9CB1-43352E8FDE3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D9A3E25-C506-4991-A2CB-98160E1DAA7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E978EE7-F040-40C4-B434-69F01DAAC7A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2E1E98F-80DE-4AC7-B819-2EC292F264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016DA40-D55E-41CD-9FC5-0E3CBC9D6AF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3AA813A-40B6-48A8-AEA1-D914CB12C9E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FD45DFC-0CCD-4090-8D24-6A57A3CBD19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40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6814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64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744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454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79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919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6729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22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239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466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47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17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342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04692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165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2110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2127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6299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350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850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6665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157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42344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550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7837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29735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68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283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74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9337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720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8199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72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2204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576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3178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153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12713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11115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6831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47863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7504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21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3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080" cy="1417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D1EAEE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73DB4F5-8883-4E21-B6F1-8EE1A9E4024E}" type="slidenum">
              <a:rPr lang="ru-RU" sz="1200" b="0" strike="noStrike" spc="-1">
                <a:solidFill>
                  <a:srgbClr val="D1EAEE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3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49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ftr" idx="4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5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A0FC886-9311-43B2-B638-947FED2EB382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6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95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ftr" idx="7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sldNum" idx="8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B57102A-8673-45AE-92DE-1204DE3004EF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9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73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79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91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9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4"/>
          <p:cNvSpPr/>
          <p:nvPr/>
        </p:nvSpPr>
        <p:spPr>
          <a:xfrm>
            <a:off x="2783520" y="753120"/>
            <a:ext cx="869184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>
                <a:ln>
                  <a:noFill/>
                </a:ln>
                <a:solidFill>
                  <a:srgbClr val="009EEC"/>
                </a:solidFill>
                <a:effectLst/>
                <a:uLnTx/>
                <a:uFillTx/>
                <a:latin typeface="Arial"/>
                <a:ea typeface="Arial"/>
              </a:rPr>
              <a:t>  </a:t>
            </a:r>
            <a:r>
              <a:rPr kumimoji="0" lang="ru-RU" sz="32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ФГБОУ ВО   «Чеченский государственный университет им. А.А. Кадырова»</a:t>
            </a:r>
            <a:endParaRPr kumimoji="0" lang="ru-RU" sz="3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5" name="TextBox 6"/>
          <p:cNvSpPr/>
          <p:nvPr/>
        </p:nvSpPr>
        <p:spPr>
          <a:xfrm>
            <a:off x="1392120" y="1860480"/>
            <a:ext cx="11238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Колледж</a:t>
            </a:r>
            <a:endParaRPr kumimoji="0" lang="ru-RU" sz="36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6" name="Прямоугольник 9"/>
          <p:cNvSpPr/>
          <p:nvPr/>
        </p:nvSpPr>
        <p:spPr>
          <a:xfrm>
            <a:off x="1786320" y="2532818"/>
            <a:ext cx="968904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Arial"/>
              </a:rPr>
              <a:t>Портфолио</a:t>
            </a:r>
            <a:endParaRPr kumimoji="0" lang="ru-RU" sz="40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7" name="Прямоугольник 11"/>
          <p:cNvSpPr/>
          <p:nvPr/>
        </p:nvSpPr>
        <p:spPr>
          <a:xfrm>
            <a:off x="2924279" y="3988080"/>
            <a:ext cx="8551081" cy="61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ФИО</a:t>
            </a: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Тунтаев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Джабраил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Арбиевич</a:t>
            </a:r>
            <a:endParaRPr kumimoji="0" lang="ru-RU" sz="28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Прямоугольник 12"/>
          <p:cNvSpPr/>
          <p:nvPr/>
        </p:nvSpPr>
        <p:spPr>
          <a:xfrm>
            <a:off x="2924280" y="4473720"/>
            <a:ext cx="74638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Форма обучения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Очная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9" name="Прямоугольник 13"/>
          <p:cNvSpPr/>
          <p:nvPr/>
        </p:nvSpPr>
        <p:spPr>
          <a:xfrm>
            <a:off x="3002760" y="4910040"/>
            <a:ext cx="6160895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Направление подготовки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Юриспруденция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0" name="Прямоугольник 14"/>
          <p:cNvSpPr/>
          <p:nvPr/>
        </p:nvSpPr>
        <p:spPr>
          <a:xfrm>
            <a:off x="3034080" y="5642640"/>
            <a:ext cx="7635600" cy="84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Квалификация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Ю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рист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1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247200" cy="324720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65" y="3422330"/>
            <a:ext cx="2526255" cy="32195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00320" y="239760"/>
            <a:ext cx="7790760" cy="6231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numCol="1" spcCol="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154" name="Прямоугольник 4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Прямоугольник 5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Прямоугольник 6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Прямоугольник 7"/>
          <p:cNvSpPr/>
          <p:nvPr/>
        </p:nvSpPr>
        <p:spPr>
          <a:xfrm>
            <a:off x="352440" y="182556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О зачислении №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283/03-23 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(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СПО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)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29.08.2025г.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8" name="Прямоугольник 8"/>
          <p:cNvSpPr/>
          <p:nvPr/>
        </p:nvSpPr>
        <p:spPr>
          <a:xfrm>
            <a:off x="347760" y="274968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70C0"/>
                </a:solidFill>
                <a:latin typeface="Constantia"/>
                <a:ea typeface="Arial"/>
              </a:rPr>
              <a:t>Переводной №  111 (СПО ОФО) 16.06.26.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59" name="Прямоугольник 12"/>
          <p:cNvSpPr/>
          <p:nvPr/>
        </p:nvSpPr>
        <p:spPr>
          <a:xfrm>
            <a:off x="352440" y="377820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 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0" name="Прямоугольник 13"/>
          <p:cNvSpPr/>
          <p:nvPr/>
        </p:nvSpPr>
        <p:spPr>
          <a:xfrm>
            <a:off x="352440" y="475452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1" name="Прямоугольник 14"/>
          <p:cNvSpPr/>
          <p:nvPr/>
        </p:nvSpPr>
        <p:spPr>
          <a:xfrm>
            <a:off x="352440" y="573084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Рисунок 11"/>
          <p:cNvPicPr/>
          <p:nvPr/>
        </p:nvPicPr>
        <p:blipFill>
          <a:blip r:embed="rId3"/>
          <a:stretch/>
        </p:blipFill>
        <p:spPr>
          <a:xfrm>
            <a:off x="-32400" y="-51840"/>
            <a:ext cx="1171800" cy="117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/>
          <p:nvPr/>
        </p:nvSpPr>
        <p:spPr>
          <a:xfrm>
            <a:off x="1324800" y="150840"/>
            <a:ext cx="9052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Прямоугольник 6"/>
          <p:cNvSpPr/>
          <p:nvPr/>
        </p:nvSpPr>
        <p:spPr>
          <a:xfrm>
            <a:off x="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TextBox 7"/>
          <p:cNvSpPr/>
          <p:nvPr/>
        </p:nvSpPr>
        <p:spPr>
          <a:xfrm>
            <a:off x="385920" y="1763640"/>
            <a:ext cx="1142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Научные труды, участие в конференциях,  научные статьи за период обучения 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169" name="Таблица 8"/>
          <p:cNvGraphicFramePr/>
          <p:nvPr/>
        </p:nvGraphicFramePr>
        <p:xfrm>
          <a:off x="195120" y="2813040"/>
          <a:ext cx="11797920" cy="3114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Прямоугольник 10"/>
          <p:cNvSpPr/>
          <p:nvPr/>
        </p:nvSpPr>
        <p:spPr>
          <a:xfrm>
            <a:off x="30132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71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663124"/>
              </p:ext>
            </p:extLst>
          </p:nvPr>
        </p:nvGraphicFramePr>
        <p:xfrm>
          <a:off x="166646" y="2357430"/>
          <a:ext cx="11712575" cy="43858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40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предпринимательской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Природопользование и охрана окружающей среды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499171"/>
              </p:ext>
            </p:extLst>
          </p:nvPr>
        </p:nvGraphicFramePr>
        <p:xfrm>
          <a:off x="166646" y="2357430"/>
          <a:ext cx="11712575" cy="410481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бережливого производства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финансовой грамотности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Теория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государства и прав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Судоустройство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правоохранительные органы 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Конституционное право России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Административное право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3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технологии в профессиональной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профессиональной коммуникации юриста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48728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Уголовный процесс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Уголовное право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Гражданское право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1368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Документационное обеспечение управления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Гражданский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управления в правоохранительных органах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деятельность правоохранительных органов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9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753840" y="314280"/>
            <a:ext cx="111740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ВЫПОЛНЕННЫЕ КУРСОВЫЕ РАБОТЫ (ПРОЕКТЫ) ПРИ НАЛИЧИИ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22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25" name="Group 70"/>
          <p:cNvGraphicFramePr/>
          <p:nvPr/>
        </p:nvGraphicFramePr>
        <p:xfrm>
          <a:off x="239760" y="1770480"/>
          <a:ext cx="11712240" cy="2346960"/>
        </p:xfrm>
        <a:graphic>
          <a:graphicData uri="http://schemas.openxmlformats.org/drawingml/2006/table">
            <a:tbl>
              <a:tblPr/>
              <a:tblGrid>
                <a:gridCol w="391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onstantia"/>
                          <a:ea typeface="Arial"/>
                        </a:rPr>
                        <a:t>Наименование курсовой работы (проекта)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79440" y="169920"/>
            <a:ext cx="10973520" cy="142344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международного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28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29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43" name="Рисунок 19"/>
          <p:cNvPicPr/>
          <p:nvPr/>
        </p:nvPicPr>
        <p:blipFill>
          <a:blip r:embed="rId2"/>
          <a:stretch/>
        </p:blipFill>
        <p:spPr>
          <a:xfrm>
            <a:off x="-37440" y="-108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всероссийского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45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46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0" name="Рисунок 19"/>
          <p:cNvPicPr/>
          <p:nvPr/>
        </p:nvPicPr>
        <p:blipFill>
          <a:blip r:embed="rId2"/>
          <a:stretch/>
        </p:blipFill>
        <p:spPr>
          <a:xfrm>
            <a:off x="0" y="34920"/>
            <a:ext cx="966240" cy="96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республиканского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62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63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9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0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1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77" name="Рисунок 19"/>
          <p:cNvPicPr/>
          <p:nvPr/>
        </p:nvPicPr>
        <p:blipFill>
          <a:blip r:embed="rId2"/>
          <a:stretch/>
        </p:blipFill>
        <p:spPr>
          <a:xfrm>
            <a:off x="0" y="-27000"/>
            <a:ext cx="982800" cy="98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79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Прямоугольник 6"/>
          <p:cNvSpPr/>
          <p:nvPr/>
        </p:nvSpPr>
        <p:spPr>
          <a:xfrm>
            <a:off x="19512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TextBox 7"/>
          <p:cNvSpPr/>
          <p:nvPr/>
        </p:nvSpPr>
        <p:spPr>
          <a:xfrm>
            <a:off x="385920" y="1763640"/>
            <a:ext cx="11426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Основные тезисы работы были представлены 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научно-практических конференциях: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284" name="Таблица 8"/>
          <p:cNvGraphicFramePr/>
          <p:nvPr/>
        </p:nvGraphicFramePr>
        <p:xfrm>
          <a:off x="195120" y="2813040"/>
          <a:ext cx="11797920" cy="1701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5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86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88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0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91" name="Таблица 8"/>
          <p:cNvGraphicFramePr/>
          <p:nvPr/>
        </p:nvGraphicFramePr>
        <p:xfrm>
          <a:off x="195120" y="1711440"/>
          <a:ext cx="11797920" cy="180624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2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9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Прямоугольник 2"/>
          <p:cNvSpPr/>
          <p:nvPr/>
        </p:nvSpPr>
        <p:spPr>
          <a:xfrm>
            <a:off x="3724560" y="344880"/>
            <a:ext cx="3522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СТРУКТУРА ВКР (НКР)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95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Прямоугольник 6"/>
          <p:cNvSpPr/>
          <p:nvPr/>
        </p:nvSpPr>
        <p:spPr>
          <a:xfrm>
            <a:off x="195120" y="17096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TextBox 7"/>
          <p:cNvSpPr/>
          <p:nvPr/>
        </p:nvSpPr>
        <p:spPr>
          <a:xfrm>
            <a:off x="385920" y="1828800"/>
            <a:ext cx="114260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СОДЕРЖАТЕЛЬНАЯ ЧАСТЬ ВКР (НКР) РАЗДЕЛЕНА НА ____ ГЛАВ(Ы),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СТРУКТУРИРОВАННЫЕ В СООТВЕТСТВИИ С ЛОГИКОЙ РАСКРЫТИЯ ТЕМЫ И РЕШЕНИЯ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ПРОБЛЕМЫ ИССЛЕДОВАНИЯ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0" name="Прямоугольник 11"/>
          <p:cNvSpPr/>
          <p:nvPr/>
        </p:nvSpPr>
        <p:spPr>
          <a:xfrm>
            <a:off x="195120" y="3100320"/>
            <a:ext cx="11797560" cy="3469680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TextBox 12"/>
          <p:cNvSpPr/>
          <p:nvPr/>
        </p:nvSpPr>
        <p:spPr>
          <a:xfrm>
            <a:off x="3723840" y="3297240"/>
            <a:ext cx="669600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302" name="Рисунок 13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Прямоугольник 6"/>
          <p:cNvSpPr/>
          <p:nvPr/>
        </p:nvSpPr>
        <p:spPr>
          <a:xfrm>
            <a:off x="119160" y="3290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onstantia"/>
                <a:ea typeface="Arial"/>
              </a:rPr>
              <a:t>Участие в общественной жизни колледжа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4" name="Прямоугольник 5"/>
          <p:cNvSpPr/>
          <p:nvPr/>
        </p:nvSpPr>
        <p:spPr>
          <a:xfrm>
            <a:off x="119160" y="177264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5" name="Прямоугольник 5"/>
          <p:cNvSpPr/>
          <p:nvPr/>
        </p:nvSpPr>
        <p:spPr>
          <a:xfrm>
            <a:off x="195120" y="27748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Прямоугольник 5"/>
          <p:cNvSpPr/>
          <p:nvPr/>
        </p:nvSpPr>
        <p:spPr>
          <a:xfrm>
            <a:off x="176400" y="37407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7" name="Прямоугольник 5"/>
          <p:cNvSpPr/>
          <p:nvPr/>
        </p:nvSpPr>
        <p:spPr>
          <a:xfrm>
            <a:off x="195120" y="60436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8" name="Прямоугольник 5"/>
          <p:cNvSpPr/>
          <p:nvPr/>
        </p:nvSpPr>
        <p:spPr>
          <a:xfrm>
            <a:off x="119160" y="48891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9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648</TotalTime>
  <Words>529</Words>
  <Application>Microsoft Office PowerPoint</Application>
  <PresentationFormat>Широкоэкранный</PresentationFormat>
  <Paragraphs>195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2" baseType="lpstr">
      <vt:lpstr>Arial</vt:lpstr>
      <vt:lpstr>Calibri</vt:lpstr>
      <vt:lpstr>Constantia</vt:lpstr>
      <vt:lpstr>DejaVu Sans</vt:lpstr>
      <vt:lpstr>StarSymbol</vt:lpstr>
      <vt:lpstr>Symbol</vt:lpstr>
      <vt:lpstr>Times New Roman</vt:lpstr>
      <vt:lpstr>Wingdings</vt:lpstr>
      <vt:lpstr>Wingdings 2</vt:lpstr>
      <vt:lpstr>Поток</vt:lpstr>
      <vt:lpstr>Поток</vt:lpstr>
      <vt:lpstr>Поток</vt:lpstr>
      <vt:lpstr>4_Поток</vt:lpstr>
      <vt:lpstr>5_Поток</vt:lpstr>
      <vt:lpstr>6_Поток</vt:lpstr>
      <vt:lpstr>7_Поток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User-1</cp:lastModifiedBy>
  <cp:revision>138</cp:revision>
  <dcterms:created xsi:type="dcterms:W3CDTF">2017-02-20T01:33:13Z</dcterms:created>
  <dcterms:modified xsi:type="dcterms:W3CDTF">2026-10-12T09:50:55Z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18</vt:i4>
  </property>
</Properties>
</file>