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Тахарова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Лезина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Ризвановна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05" y="3229157"/>
            <a:ext cx="2372815" cy="336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354922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98448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653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141</cp:revision>
  <dcterms:created xsi:type="dcterms:W3CDTF">2017-02-20T01:33:13Z</dcterms:created>
  <dcterms:modified xsi:type="dcterms:W3CDTF">2026-10-12T11:16:45Z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