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Товсултанов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Шемиль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Шарпудиевич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34" y="3572759"/>
            <a:ext cx="2398473" cy="31691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782346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783986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138</cp:revision>
  <dcterms:created xsi:type="dcterms:W3CDTF">2017-02-20T01:33:13Z</dcterms:created>
  <dcterms:modified xsi:type="dcterms:W3CDTF">2026-10-12T10:01:32Z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