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34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Мусаев Мансур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Рамзанович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7" y="3130574"/>
            <a:ext cx="2733672" cy="35589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341487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319112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139</cp:revision>
  <dcterms:created xsi:type="dcterms:W3CDTF">2017-02-20T01:33:13Z</dcterms:created>
  <dcterms:modified xsi:type="dcterms:W3CDTF">2026-10-12T10:48:05Z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