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Мусостова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София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Хасановна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4" y="3597175"/>
            <a:ext cx="2679825" cy="30859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216587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746787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137</cp:revision>
  <dcterms:created xsi:type="dcterms:W3CDTF">2017-02-20T01:33:13Z</dcterms:created>
  <dcterms:modified xsi:type="dcterms:W3CDTF">2026-10-12T09:33:36Z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