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Баматгириев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Исмаил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1" y="3160692"/>
            <a:ext cx="2819939" cy="3601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202030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499171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2026-10-12T10:11:17Z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