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532818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Бекиева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Петимат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Адамовна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83" y="3222976"/>
            <a:ext cx="2666656" cy="35577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296263"/>
              </p:ext>
            </p:extLst>
          </p:nvPr>
        </p:nvGraphicFramePr>
        <p:xfrm>
          <a:off x="166646" y="2357430"/>
          <a:ext cx="11712575" cy="43858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451504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государства и прав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правоохранительные органы 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653</TotalTime>
  <Words>529</Words>
  <Application>Microsoft Office PowerPoint</Application>
  <PresentationFormat>Широкоэкранный</PresentationFormat>
  <Paragraphs>195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141</cp:revision>
  <dcterms:created xsi:type="dcterms:W3CDTF">2017-02-20T01:33:13Z</dcterms:created>
  <dcterms:modified xsi:type="dcterms:W3CDTF">2026-10-12T10:35:09Z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