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Агатиева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Аида Муратовна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52" y="3434828"/>
            <a:ext cx="2524268" cy="33457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830519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135081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139</cp:revision>
  <dcterms:created xsi:type="dcterms:W3CDTF">2017-02-20T01:33:13Z</dcterms:created>
  <dcterms:modified xsi:type="dcterms:W3CDTF">2026-10-12T10:08:04Z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