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723" r:id="rId4"/>
    <p:sldMasterId id="2147483735" r:id="rId5"/>
    <p:sldMasterId id="2147483747" r:id="rId6"/>
    <p:sldMasterId id="2147483759" r:id="rId7"/>
  </p:sldMasterIdLst>
  <p:notesMasterIdLst>
    <p:notesMasterId r:id="rId24"/>
  </p:notesMasterIdLst>
  <p:sldIdLst>
    <p:sldId id="256" r:id="rId8"/>
    <p:sldId id="257" r:id="rId9"/>
    <p:sldId id="258" r:id="rId10"/>
    <p:sldId id="277" r:id="rId11"/>
    <p:sldId id="278" r:id="rId12"/>
    <p:sldId id="281" r:id="rId13"/>
    <p:sldId id="279" r:id="rId14"/>
    <p:sldId id="280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x="12192000" cy="6858000"/>
  <p:notesSz cx="6858000" cy="12192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3" d="100"/>
          <a:sy n="43" d="100"/>
        </p:scale>
        <p:origin x="34" y="4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4400" b="0" strike="noStrike" spc="-1">
                <a:latin typeface="Arial"/>
              </a:rPr>
              <a:t>Для перемещения страницы щёлкните мышью</a:t>
            </a:r>
          </a:p>
        </p:txBody>
      </p:sp>
      <p:sp>
        <p:nvSpPr>
          <p:cNvPr id="139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0">
              <a:buNone/>
            </a:pPr>
            <a:r>
              <a:rPr lang="ru-RU" sz="2000" b="0" strike="noStrike" spc="-1">
                <a:latin typeface="Arial"/>
              </a:rPr>
              <a:t>Для правки формата примечаний щёлкните мышью</a:t>
            </a:r>
          </a:p>
        </p:txBody>
      </p:sp>
      <p:sp>
        <p:nvSpPr>
          <p:cNvPr id="14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&lt;верхний колонтитул&gt;</a:t>
            </a:r>
          </a:p>
        </p:txBody>
      </p:sp>
      <p:sp>
        <p:nvSpPr>
          <p:cNvPr id="141" name="PlaceHolder 4"/>
          <p:cNvSpPr>
            <a:spLocks noGrp="1"/>
          </p:cNvSpPr>
          <p:nvPr>
            <p:ph type="dt" idx="10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 algn="r">
              <a:buNone/>
            </a:pPr>
            <a:r>
              <a:rPr lang="ru-RU" sz="1400" b="0" strike="noStrike" spc="-1">
                <a:latin typeface="Times New Roman"/>
              </a:rPr>
              <a:t>&lt;дата/время&gt;</a:t>
            </a:r>
          </a:p>
        </p:txBody>
      </p:sp>
      <p:sp>
        <p:nvSpPr>
          <p:cNvPr id="142" name="PlaceHolder 5"/>
          <p:cNvSpPr>
            <a:spLocks noGrp="1"/>
          </p:cNvSpPr>
          <p:nvPr>
            <p:ph type="ftr" idx="11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&lt;нижний колонтитул&gt;</a:t>
            </a:r>
          </a:p>
        </p:txBody>
      </p:sp>
      <p:sp>
        <p:nvSpPr>
          <p:cNvPr id="143" name="PlaceHolder 6"/>
          <p:cNvSpPr>
            <a:spLocks noGrp="1"/>
          </p:cNvSpPr>
          <p:nvPr>
            <p:ph type="sldNum" idx="12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 algn="r">
              <a:buNone/>
            </a:pPr>
            <a:fld id="{AD05239C-F830-4EA7-9D93-F046968E2E05}" type="slidenum">
              <a:rPr lang="ru-RU" sz="1400" b="0" strike="noStrike" spc="-1">
                <a:latin typeface="Times New Roman"/>
              </a:rPr>
              <a:t>‹#›</a:t>
            </a:fld>
            <a:endParaRPr lang="ru-RU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311" name="PlaceHolder 2"/>
          <p:cNvSpPr>
            <a:spLocks noGrp="1"/>
          </p:cNvSpPr>
          <p:nvPr>
            <p:ph type="body"/>
          </p:nvPr>
        </p:nvSpPr>
        <p:spPr>
          <a:xfrm>
            <a:off x="685800" y="5867280"/>
            <a:ext cx="5485680" cy="4799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0">
              <a:buNone/>
            </a:pPr>
            <a:endParaRPr lang="ru-RU" sz="2000" b="0" strike="noStrike" spc="-1">
              <a:latin typeface="Arial"/>
            </a:endParaRPr>
          </a:p>
        </p:txBody>
      </p:sp>
      <p:sp>
        <p:nvSpPr>
          <p:cNvPr id="312" name="PlaceHolder 3"/>
          <p:cNvSpPr>
            <a:spLocks noGrp="1"/>
          </p:cNvSpPr>
          <p:nvPr>
            <p:ph type="sldNum" idx="13"/>
          </p:nvPr>
        </p:nvSpPr>
        <p:spPr>
          <a:xfrm>
            <a:off x="3884760" y="11580840"/>
            <a:ext cx="2971080" cy="610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4CF9C30F-ED30-4F52-9E80-CD311967DBAC}" type="slidenum">
              <a:rPr lang="en-US" sz="1200" b="0" strike="noStrike" spc="-1">
                <a:latin typeface="Times New Roman"/>
              </a:rPr>
              <a:t>2</a:t>
            </a:fld>
            <a:endParaRPr lang="ru-RU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EBC0C60-BCB8-43E2-8097-2BF4C4735DC5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F06F557B-AE65-4A5C-BA23-CE6408077FF9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DD35832-568D-4FEC-838C-E2DEAD6E5A66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BAC981A-2D69-4274-A3DF-E1AA933C6195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72813DDF-08CB-4EB2-BC98-D63FAC2478EB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67BB617-26C5-47A1-AED4-EBB92545E86A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4D61C09E-DBDA-43D2-9BDF-09A713E7B08C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5B6EB32-E09C-4E5D-8BC8-A76E99ACFF17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C9723135-60FB-426F-98AC-29E8B143A0C0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A26F9CA-1F3C-47C5-8145-83DCA2D3426E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76F80E74-5576-41C5-A2F4-241689E21876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3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4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5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D0CB31BA-35C0-4960-8E29-D8DD114C7C8B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CF69DDC1-A296-4104-BA4C-4EFA070499D1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43F1DA2A-DE0F-4A7C-A8F1-662FD211D5FC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60680765-43B1-4B51-B794-54D5B7905987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DE64DD6B-93E9-409E-B9C5-EB36D3FDBBF2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A965E8DB-F9C2-494D-9F19-101ADDA637A4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12957836-6DC5-426F-861C-D28602B36F34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96DC07A4-F9BA-4019-8296-3472F767D8EE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0AFE2DDF-B4AB-4308-9039-0D2E0EFDDC7A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BC51BE65-E79E-4009-B5FB-26F713D6FFE3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306F48D2-E832-485F-AF93-3335864D4405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4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9C3B4358-43E2-4EDB-91D2-3B1604604530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8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9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0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1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C3329C9F-9BE3-4A0D-9D44-AC10499FAC21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F4D634EE-7965-4D52-9440-06DA6FD7EF0B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1FEB0660-FA54-40F5-BAF6-00EFCFB69025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E12F035B-02BB-4DD2-BBB4-05E8F039474E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B8608932-D314-4179-B062-94F80290C688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0A4C00F8-4A46-408A-80FA-A73E371CEB1B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BB8FA385-B7A7-4E3A-9CB1-43352E8FDE39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FD9A3E25-C506-4991-A2CB-98160E1DAA74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1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18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4E978EE7-F040-40C4-B434-69F01DAAC7AC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82E1E98F-80DE-4AC7-B819-2EC292F264DE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B016DA40-D55E-41CD-9FC5-0E3CBC9D6AF8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9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0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43AA813A-40B6-48A8-AEA1-D914CB12C9E3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3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4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5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6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7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DFD45DFC-0CCD-4090-8D24-6A57A3CBD193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1390EB-26BA-4D50-8C6E-BD85CFA3FFB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21A85A-CB2E-4170-ADCD-C7FB0E671FD7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484046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B986BA-4A41-4815-8F2B-82AE23294A18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E842C4-46DF-408D-AF12-F99904AE55F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9681461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19D9B3-C27D-4BE8-A7A4-3193B569954A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D353F4-5627-4814-985D-66BE076CC10A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436486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5F2842-0D72-4992-8872-86DCC59C7352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5CBA4-12F5-40CF-8182-59EE6E5DFFFB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3374463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EDC5C0-0AE0-452D-81BB-24C72C64932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F2B12-84BE-43DE-8DCC-85EBF9E605D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9145441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640C1-E4D4-42ED-9103-ACB92B0CED0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1E4460-C2D9-41E9-AC16-B2BF7468FAE5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3157925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A32E5C-7401-422A-A98C-78689442F624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1E2EAC-7F22-4615-B62F-BA8552E307DE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3691952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29CB78-A6E1-4C76-8305-1AACE56A6A1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585972-99A2-41BB-9892-A52A04CFC41D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2672929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F01BB4-1D80-484D-B872-00D7F658B5B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E7BAA-94AE-4483-89C9-DF07EF467EF4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8742281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D2470-B3F0-4F35-BBBA-BEB3C132B519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4B317-E49A-45C2-A99F-6FFF1CC1703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1823948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11AFEB-8983-429F-A335-4310EADE7BAB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9F0BFF-25A2-45A3-A0F3-4784F680D21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0246683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1390EB-26BA-4D50-8C6E-BD85CFA3FFB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21A85A-CB2E-4170-ADCD-C7FB0E671FD7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134778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B986BA-4A41-4815-8F2B-82AE23294A18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E842C4-46DF-408D-AF12-F99904AE55F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5217180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19D9B3-C27D-4BE8-A7A4-3193B569954A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D353F4-5627-4814-985D-66BE076CC10A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733424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5F2842-0D72-4992-8872-86DCC59C7352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5CBA4-12F5-40CF-8182-59EE6E5DFFFB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6046922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EDC5C0-0AE0-452D-81BB-24C72C64932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F2B12-84BE-43DE-8DCC-85EBF9E605D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7616526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640C1-E4D4-42ED-9103-ACB92B0CED0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1E4460-C2D9-41E9-AC16-B2BF7468FAE5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5421106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A32E5C-7401-422A-A98C-78689442F624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1E2EAC-7F22-4615-B62F-BA8552E307DE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5212766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29CB78-A6E1-4C76-8305-1AACE56A6A1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585972-99A2-41BB-9892-A52A04CFC41D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4629971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F01BB4-1D80-484D-B872-00D7F658B5B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E7BAA-94AE-4483-89C9-DF07EF467EF4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8435066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D2470-B3F0-4F35-BBBA-BEB3C132B519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4B317-E49A-45C2-A99F-6FFF1CC1703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4985050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11AFEB-8983-429F-A335-4310EADE7BAB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9F0BFF-25A2-45A3-A0F3-4784F680D21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7266652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1390EB-26BA-4D50-8C6E-BD85CFA3FFB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21A85A-CB2E-4170-ADCD-C7FB0E671FD7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531575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B986BA-4A41-4815-8F2B-82AE23294A18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E842C4-46DF-408D-AF12-F99904AE55F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3423441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19D9B3-C27D-4BE8-A7A4-3193B569954A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D353F4-5627-4814-985D-66BE076CC10A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15507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5F2842-0D72-4992-8872-86DCC59C7352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5CBA4-12F5-40CF-8182-59EE6E5DFFFB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8878378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EDC5C0-0AE0-452D-81BB-24C72C64932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F2B12-84BE-43DE-8DCC-85EBF9E605D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3297354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640C1-E4D4-42ED-9103-ACB92B0CED0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1E4460-C2D9-41E9-AC16-B2BF7468FAE5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3096807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A32E5C-7401-422A-A98C-78689442F624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1E2EAC-7F22-4615-B62F-BA8552E307DE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0928322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29CB78-A6E1-4C76-8305-1AACE56A6A1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585972-99A2-41BB-9892-A52A04CFC41D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037471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F01BB4-1D80-484D-B872-00D7F658B5B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E7BAA-94AE-4483-89C9-DF07EF467EF4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4693374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D2470-B3F0-4F35-BBBA-BEB3C132B519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4B317-E49A-45C2-A99F-6FFF1CC1703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1472013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11AFEB-8983-429F-A335-4310EADE7BAB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9F0BFF-25A2-45A3-A0F3-4784F680D21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8819960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1390EB-26BA-4D50-8C6E-BD85CFA3FFB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21A85A-CB2E-4170-ADCD-C7FB0E671FD7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557265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B986BA-4A41-4815-8F2B-82AE23294A18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E842C4-46DF-408D-AF12-F99904AE55F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6220437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19D9B3-C27D-4BE8-A7A4-3193B569954A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D353F4-5627-4814-985D-66BE076CC10A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765768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5F2842-0D72-4992-8872-86DCC59C7352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5CBA4-12F5-40CF-8182-59EE6E5DFFFB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0031780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EDC5C0-0AE0-452D-81BB-24C72C64932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F2B12-84BE-43DE-8DCC-85EBF9E605D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0615374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640C1-E4D4-42ED-9103-ACB92B0CED0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1E4460-C2D9-41E9-AC16-B2BF7468FAE5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4127138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A32E5C-7401-422A-A98C-78689442F624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1E2EAC-7F22-4615-B62F-BA8552E307DE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3111156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29CB78-A6E1-4C76-8305-1AACE56A6A1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585972-99A2-41BB-9892-A52A04CFC41D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3268317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F01BB4-1D80-484D-B872-00D7F658B5B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E7BAA-94AE-4483-89C9-DF07EF467EF4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8478639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D2470-B3F0-4F35-BBBA-BEB3C132B519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4B317-E49A-45C2-A99F-6FFF1CC1703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3075041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11AFEB-8983-429F-A335-4310EADE7BAB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9F0BFF-25A2-45A3-A0F3-4784F680D21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5211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2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олилиния 6"/>
          <p:cNvSpPr/>
          <p:nvPr/>
        </p:nvSpPr>
        <p:spPr>
          <a:xfrm>
            <a:off x="-12600" y="-7920"/>
            <a:ext cx="12216600" cy="1040760"/>
          </a:xfrm>
          <a:custGeom>
            <a:avLst/>
            <a:gdLst>
              <a:gd name="textAreaLeft" fmla="*/ 0 w 12216600"/>
              <a:gd name="textAreaRight" fmla="*/ 12216960 w 12216600"/>
              <a:gd name="textAreaTop" fmla="*/ 0 h 1040760"/>
              <a:gd name="textAreaBottom" fmla="*/ 1041120 h 1040760"/>
            </a:gdLst>
            <a:ahLst/>
            <a:cxnLst/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98"/>
                </a:srgbClr>
              </a:gs>
              <a:gs pos="100000">
                <a:srgbClr val="00C4CD">
                  <a:alpha val="55294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" name="Полилиния 7"/>
          <p:cNvSpPr/>
          <p:nvPr/>
        </p:nvSpPr>
        <p:spPr>
          <a:xfrm>
            <a:off x="5842080" y="-7920"/>
            <a:ext cx="6349320" cy="637560"/>
          </a:xfrm>
          <a:custGeom>
            <a:avLst/>
            <a:gdLst>
              <a:gd name="textAreaLeft" fmla="*/ 0 w 6349320"/>
              <a:gd name="textAreaRight" fmla="*/ 6349680 w 6349320"/>
              <a:gd name="textAreaTop" fmla="*/ 0 h 637560"/>
              <a:gd name="textAreaBottom" fmla="*/ 637920 h 637560"/>
            </a:gdLst>
            <a:ahLst/>
            <a:cxnLst/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20000">
                <a:srgbClr val="008ABF">
                  <a:alpha val="45098"/>
                </a:srgbClr>
              </a:gs>
              <a:gs pos="100000">
                <a:srgbClr val="00A0A8">
                  <a:alpha val="30196"/>
                </a:srgbClr>
              </a:gs>
            </a:gsLst>
            <a:lin ang="162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2" name="Группа 1"/>
          <p:cNvGrpSpPr/>
          <p:nvPr/>
        </p:nvGrpSpPr>
        <p:grpSpPr>
          <a:xfrm>
            <a:off x="-33840" y="-88920"/>
            <a:ext cx="12254400" cy="1230120"/>
            <a:chOff x="-33840" y="-88920"/>
            <a:chExt cx="12254400" cy="1230120"/>
          </a:xfrm>
        </p:grpSpPr>
        <p:sp>
          <p:nvSpPr>
            <p:cNvPr id="3" name="Полилиния 11"/>
            <p:cNvSpPr/>
            <p:nvPr/>
          </p:nvSpPr>
          <p:spPr>
            <a:xfrm rot="21435600">
              <a:off x="-25200" y="202320"/>
              <a:ext cx="12217320" cy="646920"/>
            </a:xfrm>
            <a:custGeom>
              <a:avLst/>
              <a:gdLst>
                <a:gd name="textAreaLeft" fmla="*/ 0 w 12217320"/>
                <a:gd name="textAreaRight" fmla="*/ 12217680 w 12217320"/>
                <a:gd name="textAreaTop" fmla="*/ 0 h 646920"/>
                <a:gd name="textAreaBottom" fmla="*/ 647280 h 646920"/>
              </a:gdLst>
              <a:ahLst/>
              <a:cxnLst/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" name="Полилиния 12"/>
            <p:cNvSpPr/>
            <p:nvPr/>
          </p:nvSpPr>
          <p:spPr>
            <a:xfrm rot="21435600">
              <a:off x="-19080" y="275760"/>
              <a:ext cx="12234240" cy="528480"/>
            </a:xfrm>
            <a:custGeom>
              <a:avLst/>
              <a:gdLst>
                <a:gd name="textAreaLeft" fmla="*/ 0 w 12234240"/>
                <a:gd name="textAreaRight" fmla="*/ 12234600 w 12234240"/>
                <a:gd name="textAreaTop" fmla="*/ 0 h 528480"/>
                <a:gd name="textAreaBottom" fmla="*/ 528840 h 528480"/>
              </a:gdLst>
              <a:ahLst/>
              <a:cxnLst/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137160"/>
            <a:ext cx="10972080" cy="1417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ftr" idx="1"/>
          </p:nvPr>
        </p:nvSpPr>
        <p:spPr>
          <a:xfrm>
            <a:off x="3556080" y="6356520"/>
            <a:ext cx="446976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latin typeface="Times New Roman"/>
              </a:rPr>
              <a:t> </a:t>
            </a:r>
          </a:p>
        </p:txBody>
      </p:sp>
      <p:sp>
        <p:nvSpPr>
          <p:cNvPr id="7" name="PlaceHolder 3"/>
          <p:cNvSpPr>
            <a:spLocks noGrp="1"/>
          </p:cNvSpPr>
          <p:nvPr>
            <p:ph type="sldNum" idx="2"/>
          </p:nvPr>
        </p:nvSpPr>
        <p:spPr>
          <a:xfrm>
            <a:off x="10566360" y="6356520"/>
            <a:ext cx="10152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D1EAEE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F73DB4F5-8883-4E21-B6F1-8EE1A9E4024E}" type="slidenum">
              <a:rPr lang="ru-RU" sz="1200" b="0" strike="noStrike" spc="-1">
                <a:solidFill>
                  <a:srgbClr val="D1EAEE"/>
                </a:solidFill>
                <a:latin typeface="Arial"/>
                <a:ea typeface="Arial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8" name="PlaceHolder 4"/>
          <p:cNvSpPr>
            <a:spLocks noGrp="1"/>
          </p:cNvSpPr>
          <p:nvPr>
            <p:ph type="dt" idx="3"/>
          </p:nvPr>
        </p:nvSpPr>
        <p:spPr>
          <a:xfrm>
            <a:off x="609480" y="6356520"/>
            <a:ext cx="28440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 </a:t>
            </a:r>
          </a:p>
        </p:txBody>
      </p:sp>
      <p:sp>
        <p:nvSpPr>
          <p:cNvPr id="9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Полилиния 6"/>
          <p:cNvSpPr/>
          <p:nvPr/>
        </p:nvSpPr>
        <p:spPr>
          <a:xfrm>
            <a:off x="-12600" y="-7920"/>
            <a:ext cx="12216600" cy="1040760"/>
          </a:xfrm>
          <a:custGeom>
            <a:avLst/>
            <a:gdLst>
              <a:gd name="textAreaLeft" fmla="*/ 0 w 12216600"/>
              <a:gd name="textAreaRight" fmla="*/ 12216960 w 12216600"/>
              <a:gd name="textAreaTop" fmla="*/ 0 h 1040760"/>
              <a:gd name="textAreaBottom" fmla="*/ 1041120 h 1040760"/>
            </a:gdLst>
            <a:ahLst/>
            <a:cxnLst/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98"/>
                </a:srgbClr>
              </a:gs>
              <a:gs pos="100000">
                <a:srgbClr val="00C4CD">
                  <a:alpha val="55294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7" name="Полилиния 7"/>
          <p:cNvSpPr/>
          <p:nvPr/>
        </p:nvSpPr>
        <p:spPr>
          <a:xfrm>
            <a:off x="5842080" y="-7920"/>
            <a:ext cx="6349320" cy="637560"/>
          </a:xfrm>
          <a:custGeom>
            <a:avLst/>
            <a:gdLst>
              <a:gd name="textAreaLeft" fmla="*/ 0 w 6349320"/>
              <a:gd name="textAreaRight" fmla="*/ 6349680 w 6349320"/>
              <a:gd name="textAreaTop" fmla="*/ 0 h 637560"/>
              <a:gd name="textAreaBottom" fmla="*/ 637920 h 637560"/>
            </a:gdLst>
            <a:ahLst/>
            <a:cxnLst/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20000">
                <a:srgbClr val="008ABF">
                  <a:alpha val="45098"/>
                </a:srgbClr>
              </a:gs>
              <a:gs pos="100000">
                <a:srgbClr val="00A0A8">
                  <a:alpha val="30196"/>
                </a:srgbClr>
              </a:gs>
            </a:gsLst>
            <a:lin ang="162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48" name="Группа 1"/>
          <p:cNvGrpSpPr/>
          <p:nvPr/>
        </p:nvGrpSpPr>
        <p:grpSpPr>
          <a:xfrm>
            <a:off x="-33840" y="-88920"/>
            <a:ext cx="12254400" cy="1230120"/>
            <a:chOff x="-33840" y="-88920"/>
            <a:chExt cx="12254400" cy="1230120"/>
          </a:xfrm>
        </p:grpSpPr>
        <p:sp>
          <p:nvSpPr>
            <p:cNvPr id="49" name="Полилиния 11"/>
            <p:cNvSpPr/>
            <p:nvPr/>
          </p:nvSpPr>
          <p:spPr>
            <a:xfrm rot="21435600">
              <a:off x="-25200" y="202320"/>
              <a:ext cx="12217320" cy="646920"/>
            </a:xfrm>
            <a:custGeom>
              <a:avLst/>
              <a:gdLst>
                <a:gd name="textAreaLeft" fmla="*/ 0 w 12217320"/>
                <a:gd name="textAreaRight" fmla="*/ 12217680 w 12217320"/>
                <a:gd name="textAreaTop" fmla="*/ 0 h 646920"/>
                <a:gd name="textAreaBottom" fmla="*/ 647280 h 646920"/>
              </a:gdLst>
              <a:ahLst/>
              <a:cxnLst/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0" name="Полилиния 12"/>
            <p:cNvSpPr/>
            <p:nvPr/>
          </p:nvSpPr>
          <p:spPr>
            <a:xfrm rot="21435600">
              <a:off x="-19080" y="275760"/>
              <a:ext cx="12234240" cy="528480"/>
            </a:xfrm>
            <a:custGeom>
              <a:avLst/>
              <a:gdLst>
                <a:gd name="textAreaLeft" fmla="*/ 0 w 12234240"/>
                <a:gd name="textAreaRight" fmla="*/ 12234600 w 12234240"/>
                <a:gd name="textAreaTop" fmla="*/ 0 h 528480"/>
                <a:gd name="textAreaBottom" fmla="*/ 528840 h 528480"/>
              </a:gdLst>
              <a:ahLst/>
              <a:cxnLst/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51" name="PlaceHolder 1"/>
          <p:cNvSpPr>
            <a:spLocks noGrp="1"/>
          </p:cNvSpPr>
          <p:nvPr>
            <p:ph type="ftr" idx="4"/>
          </p:nvPr>
        </p:nvSpPr>
        <p:spPr>
          <a:xfrm>
            <a:off x="3556080" y="6356520"/>
            <a:ext cx="446976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latin typeface="Times New Roman"/>
              </a:rPr>
              <a:t>&lt;нижний колонтитул&gt;</a:t>
            </a:r>
          </a:p>
        </p:txBody>
      </p:sp>
      <p:sp>
        <p:nvSpPr>
          <p:cNvPr id="52" name="PlaceHolder 2"/>
          <p:cNvSpPr>
            <a:spLocks noGrp="1"/>
          </p:cNvSpPr>
          <p:nvPr>
            <p:ph type="sldNum" idx="5"/>
          </p:nvPr>
        </p:nvSpPr>
        <p:spPr>
          <a:xfrm>
            <a:off x="10566360" y="6356520"/>
            <a:ext cx="10152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045C75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1A0FC886-9311-43B2-B638-947FED2EB382}" type="slidenum">
              <a:rPr lang="ru-RU" sz="1200" b="0" strike="noStrike" spc="-1">
                <a:solidFill>
                  <a:srgbClr val="045C75"/>
                </a:solidFill>
                <a:latin typeface="Arial"/>
                <a:ea typeface="Arial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dt" idx="6"/>
          </p:nvPr>
        </p:nvSpPr>
        <p:spPr>
          <a:xfrm>
            <a:off x="609480" y="6356520"/>
            <a:ext cx="28440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&lt;дата/время&gt;</a:t>
            </a:r>
          </a:p>
        </p:txBody>
      </p:sp>
      <p:sp>
        <p:nvSpPr>
          <p:cNvPr id="54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ru-RU" sz="44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55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Полилиния 6"/>
          <p:cNvSpPr/>
          <p:nvPr/>
        </p:nvSpPr>
        <p:spPr>
          <a:xfrm>
            <a:off x="-12600" y="-7920"/>
            <a:ext cx="12216600" cy="1040760"/>
          </a:xfrm>
          <a:custGeom>
            <a:avLst/>
            <a:gdLst>
              <a:gd name="textAreaLeft" fmla="*/ 0 w 12216600"/>
              <a:gd name="textAreaRight" fmla="*/ 12216960 w 12216600"/>
              <a:gd name="textAreaTop" fmla="*/ 0 h 1040760"/>
              <a:gd name="textAreaBottom" fmla="*/ 1041120 h 1040760"/>
            </a:gdLst>
            <a:ahLst/>
            <a:cxnLst/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98"/>
                </a:srgbClr>
              </a:gs>
              <a:gs pos="100000">
                <a:srgbClr val="00C4CD">
                  <a:alpha val="55294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3" name="Полилиния 7"/>
          <p:cNvSpPr/>
          <p:nvPr/>
        </p:nvSpPr>
        <p:spPr>
          <a:xfrm>
            <a:off x="5842080" y="-7920"/>
            <a:ext cx="6349320" cy="637560"/>
          </a:xfrm>
          <a:custGeom>
            <a:avLst/>
            <a:gdLst>
              <a:gd name="textAreaLeft" fmla="*/ 0 w 6349320"/>
              <a:gd name="textAreaRight" fmla="*/ 6349680 w 6349320"/>
              <a:gd name="textAreaTop" fmla="*/ 0 h 637560"/>
              <a:gd name="textAreaBottom" fmla="*/ 637920 h 637560"/>
            </a:gdLst>
            <a:ahLst/>
            <a:cxnLst/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20000">
                <a:srgbClr val="008ABF">
                  <a:alpha val="45098"/>
                </a:srgbClr>
              </a:gs>
              <a:gs pos="100000">
                <a:srgbClr val="00A0A8">
                  <a:alpha val="30196"/>
                </a:srgbClr>
              </a:gs>
            </a:gsLst>
            <a:lin ang="162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94" name="Группа 1"/>
          <p:cNvGrpSpPr/>
          <p:nvPr/>
        </p:nvGrpSpPr>
        <p:grpSpPr>
          <a:xfrm>
            <a:off x="-33840" y="-88920"/>
            <a:ext cx="12254400" cy="1230120"/>
            <a:chOff x="-33840" y="-88920"/>
            <a:chExt cx="12254400" cy="1230120"/>
          </a:xfrm>
        </p:grpSpPr>
        <p:sp>
          <p:nvSpPr>
            <p:cNvPr id="95" name="Полилиния 11"/>
            <p:cNvSpPr/>
            <p:nvPr/>
          </p:nvSpPr>
          <p:spPr>
            <a:xfrm rot="21435600">
              <a:off x="-25200" y="202320"/>
              <a:ext cx="12217320" cy="646920"/>
            </a:xfrm>
            <a:custGeom>
              <a:avLst/>
              <a:gdLst>
                <a:gd name="textAreaLeft" fmla="*/ 0 w 12217320"/>
                <a:gd name="textAreaRight" fmla="*/ 12217680 w 12217320"/>
                <a:gd name="textAreaTop" fmla="*/ 0 h 646920"/>
                <a:gd name="textAreaBottom" fmla="*/ 647280 h 646920"/>
              </a:gdLst>
              <a:ahLst/>
              <a:cxnLst/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6" name="Полилиния 12"/>
            <p:cNvSpPr/>
            <p:nvPr/>
          </p:nvSpPr>
          <p:spPr>
            <a:xfrm rot="21435600">
              <a:off x="-19080" y="275760"/>
              <a:ext cx="12234240" cy="528480"/>
            </a:xfrm>
            <a:custGeom>
              <a:avLst/>
              <a:gdLst>
                <a:gd name="textAreaLeft" fmla="*/ 0 w 12234240"/>
                <a:gd name="textAreaRight" fmla="*/ 12234600 w 12234240"/>
                <a:gd name="textAreaTop" fmla="*/ 0 h 528480"/>
                <a:gd name="textAreaBottom" fmla="*/ 528840 h 528480"/>
              </a:gdLst>
              <a:ahLst/>
              <a:cxnLst/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97" name="PlaceHolder 1"/>
          <p:cNvSpPr>
            <a:spLocks noGrp="1"/>
          </p:cNvSpPr>
          <p:nvPr>
            <p:ph type="ftr" idx="7"/>
          </p:nvPr>
        </p:nvSpPr>
        <p:spPr>
          <a:xfrm>
            <a:off x="3556080" y="6356520"/>
            <a:ext cx="446976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latin typeface="Times New Roman"/>
              </a:rPr>
              <a:t>&lt;нижний колонтитул&gt;</a:t>
            </a:r>
          </a:p>
        </p:txBody>
      </p:sp>
      <p:sp>
        <p:nvSpPr>
          <p:cNvPr id="98" name="PlaceHolder 2"/>
          <p:cNvSpPr>
            <a:spLocks noGrp="1"/>
          </p:cNvSpPr>
          <p:nvPr>
            <p:ph type="sldNum" idx="8"/>
          </p:nvPr>
        </p:nvSpPr>
        <p:spPr>
          <a:xfrm>
            <a:off x="10566360" y="6356520"/>
            <a:ext cx="10152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045C75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8B57102A-8673-45AE-92DE-1204DE3004EF}" type="slidenum">
              <a:rPr lang="ru-RU" sz="1200" b="0" strike="noStrike" spc="-1">
                <a:solidFill>
                  <a:srgbClr val="045C75"/>
                </a:solidFill>
                <a:latin typeface="Arial"/>
                <a:ea typeface="Arial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 type="dt" idx="9"/>
          </p:nvPr>
        </p:nvSpPr>
        <p:spPr>
          <a:xfrm>
            <a:off x="609480" y="6356520"/>
            <a:ext cx="28440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&lt;дата/время&gt;</a:t>
            </a:r>
          </a:p>
        </p:txBody>
      </p:sp>
      <p:sp>
        <p:nvSpPr>
          <p:cNvPr id="100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ru-RU" sz="44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01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C5096A-3418-435F-BE8A-87F96147B27F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14637-483F-4D6F-9AE1-8AC9C6E23DE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28735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C5096A-3418-435F-BE8A-87F96147B27F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14637-483F-4D6F-9AE1-8AC9C6E23DE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1797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C5096A-3418-435F-BE8A-87F96147B27F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14637-483F-4D6F-9AE1-8AC9C6E23DE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3910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C5096A-3418-435F-BE8A-87F96147B27F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14637-483F-4D6F-9AE1-8AC9C6E23DE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7397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TextBox 4"/>
          <p:cNvSpPr/>
          <p:nvPr/>
        </p:nvSpPr>
        <p:spPr>
          <a:xfrm>
            <a:off x="2783520" y="753120"/>
            <a:ext cx="8691840" cy="106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-1" normalizeH="0" baseline="0" noProof="0">
                <a:ln>
                  <a:noFill/>
                </a:ln>
                <a:solidFill>
                  <a:srgbClr val="009EEC"/>
                </a:solidFill>
                <a:effectLst/>
                <a:uLnTx/>
                <a:uFillTx/>
                <a:latin typeface="Arial"/>
                <a:ea typeface="Arial"/>
              </a:rPr>
              <a:t>  </a:t>
            </a:r>
            <a:r>
              <a:rPr kumimoji="0" lang="ru-RU" sz="3200" b="1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ФГБОУ ВО   «Чеченский государственный университет им. А.А. Кадырова»</a:t>
            </a:r>
            <a:endParaRPr kumimoji="0" lang="ru-RU" sz="32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45" name="TextBox 6"/>
          <p:cNvSpPr/>
          <p:nvPr/>
        </p:nvSpPr>
        <p:spPr>
          <a:xfrm>
            <a:off x="1392120" y="1860480"/>
            <a:ext cx="1123884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Колледж</a:t>
            </a:r>
            <a:endParaRPr kumimoji="0" lang="ru-RU" sz="36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46" name="Прямоугольник 9"/>
          <p:cNvSpPr/>
          <p:nvPr/>
        </p:nvSpPr>
        <p:spPr>
          <a:xfrm>
            <a:off x="1786320" y="2455920"/>
            <a:ext cx="9689040" cy="699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-1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Arial"/>
              </a:rPr>
              <a:t>Портфолио</a:t>
            </a:r>
            <a:endParaRPr kumimoji="0" lang="ru-RU" sz="40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47" name="Прямоугольник 11"/>
          <p:cNvSpPr/>
          <p:nvPr/>
        </p:nvSpPr>
        <p:spPr>
          <a:xfrm>
            <a:off x="2924279" y="3988080"/>
            <a:ext cx="8551081" cy="615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-1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Times New Roman"/>
                <a:ea typeface="Arial"/>
              </a:rPr>
              <a:t> </a:t>
            </a:r>
            <a:r>
              <a:rPr kumimoji="0" lang="ru-RU" sz="28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ФИО</a:t>
            </a:r>
            <a:r>
              <a:rPr kumimoji="0" lang="en-US" sz="28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:</a:t>
            </a:r>
            <a:r>
              <a:rPr kumimoji="0" lang="ru-RU" sz="28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 </a:t>
            </a:r>
            <a:r>
              <a:rPr kumimoji="0" lang="ru-RU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Айсултанов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Шаип</a:t>
            </a:r>
            <a:r>
              <a:rPr kumimoji="0" lang="ru-RU" sz="2800" b="1" i="0" u="none" strike="noStrike" kern="120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800" b="1" i="0" u="none" strike="noStrike" kern="1200" cap="none" spc="0" normalizeH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Бисланович</a:t>
            </a:r>
            <a:endParaRPr kumimoji="0" lang="ru-RU" sz="2800" b="0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8" name="Прямоугольник 12"/>
          <p:cNvSpPr/>
          <p:nvPr/>
        </p:nvSpPr>
        <p:spPr>
          <a:xfrm>
            <a:off x="2924280" y="4473720"/>
            <a:ext cx="7463880" cy="46021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Times New Roman"/>
                <a:ea typeface="Arial"/>
              </a:rPr>
              <a:t> 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Форма обучения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</a:rPr>
              <a:t>:  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Очная</a:t>
            </a:r>
            <a:endParaRPr kumimoji="0" lang="ru-RU" sz="2400" b="0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49" name="Прямоугольник 13"/>
          <p:cNvSpPr/>
          <p:nvPr/>
        </p:nvSpPr>
        <p:spPr>
          <a:xfrm>
            <a:off x="3002760" y="4910040"/>
            <a:ext cx="6160895" cy="46021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Направление подготовки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</a:rPr>
              <a:t>: Юриспруденция </a:t>
            </a:r>
            <a:endParaRPr kumimoji="0" lang="ru-RU" sz="2400" b="0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50" name="Прямоугольник 14"/>
          <p:cNvSpPr/>
          <p:nvPr/>
        </p:nvSpPr>
        <p:spPr>
          <a:xfrm>
            <a:off x="3034080" y="5642640"/>
            <a:ext cx="7635600" cy="844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Квалификация</a:t>
            </a:r>
            <a:r>
              <a:rPr kumimoji="0" lang="ru-RU" sz="2400" b="0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: 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Ю</a:t>
            </a:r>
            <a:r>
              <a:rPr kumimoji="0" lang="ru-RU" sz="2400" b="0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рист </a:t>
            </a:r>
            <a:endParaRPr kumimoji="0" lang="ru-RU" sz="2400" b="0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pic>
        <p:nvPicPr>
          <p:cNvPr id="151" name="Рисунок 1"/>
          <p:cNvPicPr/>
          <p:nvPr/>
        </p:nvPicPr>
        <p:blipFill>
          <a:blip r:embed="rId3"/>
          <a:stretch/>
        </p:blipFill>
        <p:spPr>
          <a:xfrm>
            <a:off x="-32400" y="-51840"/>
            <a:ext cx="3247200" cy="3247200"/>
          </a:xfrm>
          <a:prstGeom prst="rect">
            <a:avLst/>
          </a:prstGeom>
          <a:ln w="0"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407" y="3177875"/>
            <a:ext cx="2653871" cy="365235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2200320" y="239760"/>
            <a:ext cx="7790760" cy="623160"/>
          </a:xfrm>
          <a:prstGeom prst="rect">
            <a:avLst/>
          </a:prstGeom>
          <a:noFill/>
          <a:ln w="0">
            <a:noFill/>
          </a:ln>
        </p:spPr>
        <p:txBody>
          <a:bodyPr lIns="0" tIns="45000" rIns="0" bIns="0" numCol="1" spcCol="0" anchor="b">
            <a:normAutofit fontScale="90000"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5000" b="1" strike="noStrike" spc="-1">
                <a:solidFill>
                  <a:srgbClr val="0070C0"/>
                </a:solidFill>
                <a:latin typeface="Arial"/>
                <a:ea typeface="Arial"/>
              </a:rPr>
              <a:t>Приказы</a:t>
            </a:r>
            <a:endParaRPr lang="ru-RU" sz="5000" b="0" strike="noStrike" spc="-1">
              <a:latin typeface="Arial"/>
            </a:endParaRPr>
          </a:p>
        </p:txBody>
      </p:sp>
      <p:sp>
        <p:nvSpPr>
          <p:cNvPr id="154" name="Прямоугольник 4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5" name="Прямоугольник 5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6" name="Прямоугольник 6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7" name="Прямоугольник 7"/>
          <p:cNvSpPr/>
          <p:nvPr/>
        </p:nvSpPr>
        <p:spPr>
          <a:xfrm>
            <a:off x="352440" y="182556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О зачислении №</a:t>
            </a:r>
            <a:r>
              <a:rPr lang="en-US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 </a:t>
            </a: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283/03-23 </a:t>
            </a:r>
            <a:r>
              <a:rPr lang="en-US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(</a:t>
            </a: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СПО</a:t>
            </a:r>
            <a:r>
              <a:rPr lang="en-US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)</a:t>
            </a: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 29.08.2025г. 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58" name="Прямоугольник 8"/>
          <p:cNvSpPr/>
          <p:nvPr/>
        </p:nvSpPr>
        <p:spPr>
          <a:xfrm>
            <a:off x="347760" y="274968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70C0"/>
                </a:solidFill>
                <a:latin typeface="Constantia"/>
                <a:ea typeface="Arial"/>
              </a:rPr>
              <a:t>Переводной №  111 (СПО ОФО) 16.06.26.</a:t>
            </a:r>
            <a:endParaRPr lang="ru-RU" sz="2400" b="0" strike="noStrike" spc="-1" dirty="0">
              <a:latin typeface="Arial"/>
            </a:endParaRPr>
          </a:p>
        </p:txBody>
      </p:sp>
      <p:sp>
        <p:nvSpPr>
          <p:cNvPr id="159" name="Прямоугольник 12"/>
          <p:cNvSpPr/>
          <p:nvPr/>
        </p:nvSpPr>
        <p:spPr>
          <a:xfrm>
            <a:off x="352440" y="377820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Переводной №  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60" name="Прямоугольник 13"/>
          <p:cNvSpPr/>
          <p:nvPr/>
        </p:nvSpPr>
        <p:spPr>
          <a:xfrm>
            <a:off x="352440" y="475452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Переводной №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61" name="Прямоугольник 14"/>
          <p:cNvSpPr/>
          <p:nvPr/>
        </p:nvSpPr>
        <p:spPr>
          <a:xfrm>
            <a:off x="352440" y="573084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Переводной №</a:t>
            </a:r>
            <a:endParaRPr lang="ru-RU" sz="2400" b="0" strike="noStrike" spc="-1">
              <a:latin typeface="Arial"/>
            </a:endParaRPr>
          </a:p>
        </p:txBody>
      </p:sp>
      <p:pic>
        <p:nvPicPr>
          <p:cNvPr id="162" name="Рисунок 11"/>
          <p:cNvPicPr/>
          <p:nvPr/>
        </p:nvPicPr>
        <p:blipFill>
          <a:blip r:embed="rId3"/>
          <a:stretch/>
        </p:blipFill>
        <p:spPr>
          <a:xfrm>
            <a:off x="-32400" y="-51840"/>
            <a:ext cx="1171800" cy="11718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Прямоугольник 2"/>
          <p:cNvSpPr/>
          <p:nvPr/>
        </p:nvSpPr>
        <p:spPr>
          <a:xfrm>
            <a:off x="1324800" y="150840"/>
            <a:ext cx="905220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ПУБЛИКАЦИИ В НАУЧНЫХ ИЗДАНИЯХ, НАУЧНЫЕ СТАТЬИ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64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5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6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7" name="Прямоугольник 6"/>
          <p:cNvSpPr/>
          <p:nvPr/>
        </p:nvSpPr>
        <p:spPr>
          <a:xfrm>
            <a:off x="0" y="1709640"/>
            <a:ext cx="11797560" cy="762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8" name="TextBox 7"/>
          <p:cNvSpPr/>
          <p:nvPr/>
        </p:nvSpPr>
        <p:spPr>
          <a:xfrm>
            <a:off x="385920" y="1763640"/>
            <a:ext cx="114260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Научные труды, участие в конференциях,  научные статьи за период обучения </a:t>
            </a:r>
            <a:endParaRPr lang="ru-RU" sz="1800" b="0" strike="noStrike" spc="-1">
              <a:latin typeface="Arial"/>
            </a:endParaRPr>
          </a:p>
        </p:txBody>
      </p:sp>
      <p:graphicFrame>
        <p:nvGraphicFramePr>
          <p:cNvPr id="169" name="Таблица 8"/>
          <p:cNvGraphicFramePr/>
          <p:nvPr/>
        </p:nvGraphicFramePr>
        <p:xfrm>
          <a:off x="195120" y="2813040"/>
          <a:ext cx="11797920" cy="3114480"/>
        </p:xfrm>
        <a:graphic>
          <a:graphicData uri="http://schemas.openxmlformats.org/drawingml/2006/table">
            <a:tbl>
              <a:tblPr/>
              <a:tblGrid>
                <a:gridCol w="782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0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№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п/п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Наименование работы,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ее вид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Выходные данные*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Соавторы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6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1.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2.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3.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41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4.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70" name="Прямоугольник 10"/>
          <p:cNvSpPr/>
          <p:nvPr/>
        </p:nvSpPr>
        <p:spPr>
          <a:xfrm>
            <a:off x="301320" y="6404040"/>
            <a:ext cx="4466160" cy="33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>
                <a:solidFill>
                  <a:srgbClr val="1F497D"/>
                </a:solidFill>
                <a:latin typeface="Calibri"/>
                <a:ea typeface="Arial"/>
              </a:rPr>
              <a:t>* - Оформляются в соответствии с ГОСТ 7.1-2003 </a:t>
            </a:r>
            <a:endParaRPr lang="ru-RU" sz="1600" b="0" strike="noStrike" spc="-1">
              <a:latin typeface="Arial"/>
            </a:endParaRPr>
          </a:p>
        </p:txBody>
      </p:sp>
      <p:pic>
        <p:nvPicPr>
          <p:cNvPr id="171" name="Рисунок 12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8605864"/>
              </p:ext>
            </p:extLst>
          </p:nvPr>
        </p:nvGraphicFramePr>
        <p:xfrm>
          <a:off x="166646" y="2357430"/>
          <a:ext cx="11712575" cy="429725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</a:t>
                      </a: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История России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395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Безопасность жизнедеятельности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Основы предпринимательской деятельности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Природопользование и охрана окружающей среды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15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11.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567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4092365"/>
              </p:ext>
            </p:extLst>
          </p:nvPr>
        </p:nvGraphicFramePr>
        <p:xfrm>
          <a:off x="166646" y="2357430"/>
          <a:ext cx="11712575" cy="410481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Иностранный язык в профессиональной деятельности</a:t>
                      </a: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Основы бережливого производства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Основы финансовой грамотности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Теория государства и права</a:t>
                      </a: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Конституционное право России</a:t>
                      </a: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Административное право</a:t>
                      </a: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3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Информационные технологии в профессиональной деятельности</a:t>
                      </a: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 и культура профессиональной коммуникации юриста</a:t>
                      </a: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 smtClean="0">
                          <a:solidFill>
                            <a:schemeClr val="accent1"/>
                          </a:solidFill>
                        </a:rPr>
                        <a:t>10.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F6FC6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Судоустройство и правоохранительные органы</a:t>
                      </a:r>
                      <a:endParaRPr kumimoji="0" lang="ru-RU" sz="1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F6FC6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2356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7487286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</a:t>
                      </a: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Уголовный процесс</a:t>
                      </a: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Уголовное право</a:t>
                      </a: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Гражданское право</a:t>
                      </a:r>
                      <a:endParaRPr lang="ru-RU" sz="14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5611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5213688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Чеченская традиционная культура и этика</a:t>
                      </a:r>
                      <a:endParaRPr lang="ru-RU" sz="14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Документационное обеспечение управления</a:t>
                      </a:r>
                      <a:endParaRPr lang="ru-RU" sz="14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Административный процесс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Трудовое право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Гражданский процесс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Семейное право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управления в правоохранительных органах</a:t>
                      </a:r>
                      <a:endParaRPr lang="ru-RU" sz="11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Административная деятельность правоохранительных органов</a:t>
                      </a:r>
                      <a:endParaRPr lang="ru-RU" sz="11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919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9089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Прямоугольник 2"/>
          <p:cNvSpPr/>
          <p:nvPr/>
        </p:nvSpPr>
        <p:spPr>
          <a:xfrm>
            <a:off x="753840" y="314280"/>
            <a:ext cx="1117404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 ВЫПОЛНЕННЫЕ КУРСОВЫЕ РАБОТЫ (ПРОЕКТЫ) ПРИ НАЛИЧИИ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222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23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24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225" name="Group 70"/>
          <p:cNvGraphicFramePr/>
          <p:nvPr/>
        </p:nvGraphicFramePr>
        <p:xfrm>
          <a:off x="239760" y="1770480"/>
          <a:ext cx="11712240" cy="2346960"/>
        </p:xfrm>
        <a:graphic>
          <a:graphicData uri="http://schemas.openxmlformats.org/drawingml/2006/table">
            <a:tbl>
              <a:tblPr/>
              <a:tblGrid>
                <a:gridCol w="3911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6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73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Наименование дисциплины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Constantia"/>
                          <a:ea typeface="Arial"/>
                        </a:rPr>
                        <a:t>Наименование курсовой работы (проекта)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Arial"/>
                        </a:rPr>
                        <a:t>Оценка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488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Arial"/>
                        </a:rPr>
                        <a:t>1.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2.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3.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4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26" name="Рисунок 10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PlaceHolder 1"/>
          <p:cNvSpPr>
            <a:spLocks noGrp="1"/>
          </p:cNvSpPr>
          <p:nvPr>
            <p:ph type="title"/>
          </p:nvPr>
        </p:nvSpPr>
        <p:spPr>
          <a:xfrm>
            <a:off x="379440" y="169920"/>
            <a:ext cx="10973520" cy="1423440"/>
          </a:xfrm>
          <a:prstGeom prst="rect">
            <a:avLst/>
          </a:prstGeom>
          <a:solidFill>
            <a:srgbClr val="5B9BD5"/>
          </a:solidFill>
          <a:ln w="0">
            <a:noFill/>
          </a:ln>
        </p:spPr>
        <p:txBody>
          <a:bodyPr lIns="0" tIns="45000" rIns="0" bIns="0" numCol="1" spcCol="0" anchor="b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3600" b="0" strike="noStrike" spc="-1">
                <a:solidFill>
                  <a:srgbClr val="04617B"/>
                </a:solidFill>
                <a:latin typeface="Calibri"/>
                <a:ea typeface="Arial"/>
              </a:rPr>
              <a:t>Участие в общественно-значимых мероприятиях международного уровня</a:t>
            </a:r>
            <a:endParaRPr lang="ru-RU" sz="3600" b="0" strike="noStrike" spc="-1">
              <a:latin typeface="Arial"/>
            </a:endParaRPr>
          </a:p>
        </p:txBody>
      </p:sp>
      <p:grpSp>
        <p:nvGrpSpPr>
          <p:cNvPr id="228" name="Содержимое 3"/>
          <p:cNvGrpSpPr/>
          <p:nvPr/>
        </p:nvGrpSpPr>
        <p:grpSpPr>
          <a:xfrm>
            <a:off x="609480" y="1945080"/>
            <a:ext cx="10972080" cy="4368960"/>
            <a:chOff x="609480" y="1945080"/>
            <a:chExt cx="10972080" cy="4368960"/>
          </a:xfrm>
        </p:grpSpPr>
        <p:sp>
          <p:nvSpPr>
            <p:cNvPr id="229" name="Прямоугольник 5"/>
            <p:cNvSpPr/>
            <p:nvPr/>
          </p:nvSpPr>
          <p:spPr>
            <a:xfrm>
              <a:off x="609480" y="21517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0" name="Скругленный прямоугольник 6"/>
            <p:cNvSpPr/>
            <p:nvPr/>
          </p:nvSpPr>
          <p:spPr>
            <a:xfrm>
              <a:off x="1158120" y="194508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1" name="Прямоугольник 7"/>
            <p:cNvSpPr/>
            <p:nvPr/>
          </p:nvSpPr>
          <p:spPr>
            <a:xfrm>
              <a:off x="609480" y="27867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2" name="Скругленный прямоугольник 8"/>
            <p:cNvSpPr/>
            <p:nvPr/>
          </p:nvSpPr>
          <p:spPr>
            <a:xfrm>
              <a:off x="1158120" y="25801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3" name="Прямоугольник 9"/>
            <p:cNvSpPr/>
            <p:nvPr/>
          </p:nvSpPr>
          <p:spPr>
            <a:xfrm>
              <a:off x="609480" y="342180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4" name="Скругленный прямоугольник 10"/>
            <p:cNvSpPr/>
            <p:nvPr/>
          </p:nvSpPr>
          <p:spPr>
            <a:xfrm>
              <a:off x="1158120" y="321516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5" name="Прямоугольник 11"/>
            <p:cNvSpPr/>
            <p:nvPr/>
          </p:nvSpPr>
          <p:spPr>
            <a:xfrm>
              <a:off x="609480" y="405684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6" name="Скругленный прямоугольник 12"/>
            <p:cNvSpPr/>
            <p:nvPr/>
          </p:nvSpPr>
          <p:spPr>
            <a:xfrm>
              <a:off x="1158120" y="385020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7" name="Прямоугольник 13"/>
            <p:cNvSpPr/>
            <p:nvPr/>
          </p:nvSpPr>
          <p:spPr>
            <a:xfrm>
              <a:off x="609480" y="469188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8" name="Скругленный прямоугольник 14"/>
            <p:cNvSpPr/>
            <p:nvPr/>
          </p:nvSpPr>
          <p:spPr>
            <a:xfrm>
              <a:off x="1158120" y="448524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9" name="Прямоугольник 15"/>
            <p:cNvSpPr/>
            <p:nvPr/>
          </p:nvSpPr>
          <p:spPr>
            <a:xfrm>
              <a:off x="609480" y="53269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0" name="Скругленный прямоугольник 16"/>
            <p:cNvSpPr/>
            <p:nvPr/>
          </p:nvSpPr>
          <p:spPr>
            <a:xfrm>
              <a:off x="1090080" y="5127840"/>
              <a:ext cx="78188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1" name="Прямоугольник 17"/>
            <p:cNvSpPr/>
            <p:nvPr/>
          </p:nvSpPr>
          <p:spPr>
            <a:xfrm>
              <a:off x="609480" y="59619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2" name="Скругленный прямоугольник 18"/>
            <p:cNvSpPr/>
            <p:nvPr/>
          </p:nvSpPr>
          <p:spPr>
            <a:xfrm>
              <a:off x="1158120" y="57553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243" name="Рисунок 19"/>
          <p:cNvPicPr/>
          <p:nvPr/>
        </p:nvPicPr>
        <p:blipFill>
          <a:blip r:embed="rId2"/>
          <a:stretch/>
        </p:blipFill>
        <p:spPr>
          <a:xfrm>
            <a:off x="-37440" y="-108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459800"/>
          </a:xfrm>
          <a:prstGeom prst="rect">
            <a:avLst/>
          </a:prstGeom>
          <a:solidFill>
            <a:srgbClr val="5B9BD5"/>
          </a:solidFill>
          <a:ln w="0">
            <a:noFill/>
          </a:ln>
        </p:spPr>
        <p:txBody>
          <a:bodyPr lIns="0" tIns="45000" rIns="0" bIns="0" numCol="1" spcCol="0" anchor="b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3600" b="0" strike="noStrike" spc="-1">
                <a:solidFill>
                  <a:srgbClr val="04617B"/>
                </a:solidFill>
                <a:latin typeface="Calibri"/>
                <a:ea typeface="Arial"/>
              </a:rPr>
              <a:t>Участие в общественно-значимых мероприятиях всероссийского уровня</a:t>
            </a:r>
            <a:endParaRPr lang="ru-RU" sz="3600" b="0" strike="noStrike" spc="-1">
              <a:latin typeface="Arial"/>
            </a:endParaRPr>
          </a:p>
        </p:txBody>
      </p:sp>
      <p:grpSp>
        <p:nvGrpSpPr>
          <p:cNvPr id="245" name="Содержимое 3"/>
          <p:cNvGrpSpPr/>
          <p:nvPr/>
        </p:nvGrpSpPr>
        <p:grpSpPr>
          <a:xfrm>
            <a:off x="609480" y="1945080"/>
            <a:ext cx="10972080" cy="4368960"/>
            <a:chOff x="609480" y="1945080"/>
            <a:chExt cx="10972080" cy="4368960"/>
          </a:xfrm>
        </p:grpSpPr>
        <p:sp>
          <p:nvSpPr>
            <p:cNvPr id="246" name="Прямоугольник 5"/>
            <p:cNvSpPr/>
            <p:nvPr/>
          </p:nvSpPr>
          <p:spPr>
            <a:xfrm>
              <a:off x="609480" y="21517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7" name="Скругленный прямоугольник 6"/>
            <p:cNvSpPr/>
            <p:nvPr/>
          </p:nvSpPr>
          <p:spPr>
            <a:xfrm>
              <a:off x="1158120" y="194508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8" name="Прямоугольник 7"/>
            <p:cNvSpPr/>
            <p:nvPr/>
          </p:nvSpPr>
          <p:spPr>
            <a:xfrm>
              <a:off x="609480" y="27867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9" name="Скругленный прямоугольник 8"/>
            <p:cNvSpPr/>
            <p:nvPr/>
          </p:nvSpPr>
          <p:spPr>
            <a:xfrm>
              <a:off x="1158120" y="25801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0" name="Прямоугольник 9"/>
            <p:cNvSpPr/>
            <p:nvPr/>
          </p:nvSpPr>
          <p:spPr>
            <a:xfrm>
              <a:off x="609480" y="342180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1" name="Скругленный прямоугольник 10"/>
            <p:cNvSpPr/>
            <p:nvPr/>
          </p:nvSpPr>
          <p:spPr>
            <a:xfrm>
              <a:off x="1158120" y="321516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2" name="Прямоугольник 11"/>
            <p:cNvSpPr/>
            <p:nvPr/>
          </p:nvSpPr>
          <p:spPr>
            <a:xfrm>
              <a:off x="609480" y="405684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3" name="Скругленный прямоугольник 12"/>
            <p:cNvSpPr/>
            <p:nvPr/>
          </p:nvSpPr>
          <p:spPr>
            <a:xfrm>
              <a:off x="1158120" y="385020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4" name="Прямоугольник 13"/>
            <p:cNvSpPr/>
            <p:nvPr/>
          </p:nvSpPr>
          <p:spPr>
            <a:xfrm>
              <a:off x="609480" y="469188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5" name="Скругленный прямоугольник 14"/>
            <p:cNvSpPr/>
            <p:nvPr/>
          </p:nvSpPr>
          <p:spPr>
            <a:xfrm>
              <a:off x="1158120" y="448524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6" name="Прямоугольник 15"/>
            <p:cNvSpPr/>
            <p:nvPr/>
          </p:nvSpPr>
          <p:spPr>
            <a:xfrm>
              <a:off x="609480" y="53269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7" name="Скругленный прямоугольник 16"/>
            <p:cNvSpPr/>
            <p:nvPr/>
          </p:nvSpPr>
          <p:spPr>
            <a:xfrm>
              <a:off x="1090080" y="5127840"/>
              <a:ext cx="78188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8" name="Прямоугольник 17"/>
            <p:cNvSpPr/>
            <p:nvPr/>
          </p:nvSpPr>
          <p:spPr>
            <a:xfrm>
              <a:off x="609480" y="59619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9" name="Скругленный прямоугольник 18"/>
            <p:cNvSpPr/>
            <p:nvPr/>
          </p:nvSpPr>
          <p:spPr>
            <a:xfrm>
              <a:off x="1158120" y="57553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260" name="Рисунок 19"/>
          <p:cNvPicPr/>
          <p:nvPr/>
        </p:nvPicPr>
        <p:blipFill>
          <a:blip r:embed="rId2"/>
          <a:stretch/>
        </p:blipFill>
        <p:spPr>
          <a:xfrm>
            <a:off x="0" y="34920"/>
            <a:ext cx="966240" cy="9662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PlaceHolder 1"/>
          <p:cNvSpPr>
            <a:spLocks noGrp="1"/>
          </p:cNvSpPr>
          <p:nvPr>
            <p:ph type="title"/>
          </p:nvPr>
        </p:nvSpPr>
        <p:spPr>
          <a:xfrm>
            <a:off x="609480" y="365040"/>
            <a:ext cx="10514880" cy="1459800"/>
          </a:xfrm>
          <a:prstGeom prst="rect">
            <a:avLst/>
          </a:prstGeom>
          <a:solidFill>
            <a:srgbClr val="5B9BD5"/>
          </a:solidFill>
          <a:ln w="0">
            <a:noFill/>
          </a:ln>
        </p:spPr>
        <p:txBody>
          <a:bodyPr lIns="0" tIns="45000" rIns="0" bIns="0" numCol="1" spcCol="0" anchor="b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3600" b="0" strike="noStrike" spc="-1">
                <a:solidFill>
                  <a:srgbClr val="04617B"/>
                </a:solidFill>
                <a:latin typeface="Calibri"/>
                <a:ea typeface="Arial"/>
              </a:rPr>
              <a:t>Участие в общественно-значимых мероприятиях республиканского уровня</a:t>
            </a:r>
            <a:endParaRPr lang="ru-RU" sz="3600" b="0" strike="noStrike" spc="-1">
              <a:latin typeface="Arial"/>
            </a:endParaRPr>
          </a:p>
        </p:txBody>
      </p:sp>
      <p:grpSp>
        <p:nvGrpSpPr>
          <p:cNvPr id="262" name="Содержимое 3"/>
          <p:cNvGrpSpPr/>
          <p:nvPr/>
        </p:nvGrpSpPr>
        <p:grpSpPr>
          <a:xfrm>
            <a:off x="609480" y="1945080"/>
            <a:ext cx="10972080" cy="4368960"/>
            <a:chOff x="609480" y="1945080"/>
            <a:chExt cx="10972080" cy="4368960"/>
          </a:xfrm>
        </p:grpSpPr>
        <p:sp>
          <p:nvSpPr>
            <p:cNvPr id="263" name="Прямоугольник 5"/>
            <p:cNvSpPr/>
            <p:nvPr/>
          </p:nvSpPr>
          <p:spPr>
            <a:xfrm>
              <a:off x="609480" y="21517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4" name="Скругленный прямоугольник 6"/>
            <p:cNvSpPr/>
            <p:nvPr/>
          </p:nvSpPr>
          <p:spPr>
            <a:xfrm>
              <a:off x="1158120" y="194508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5" name="Прямоугольник 7"/>
            <p:cNvSpPr/>
            <p:nvPr/>
          </p:nvSpPr>
          <p:spPr>
            <a:xfrm>
              <a:off x="609480" y="27867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6" name="Скругленный прямоугольник 8"/>
            <p:cNvSpPr/>
            <p:nvPr/>
          </p:nvSpPr>
          <p:spPr>
            <a:xfrm>
              <a:off x="1158120" y="25801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7" name="Прямоугольник 9"/>
            <p:cNvSpPr/>
            <p:nvPr/>
          </p:nvSpPr>
          <p:spPr>
            <a:xfrm>
              <a:off x="609480" y="342180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8" name="Скругленный прямоугольник 10"/>
            <p:cNvSpPr/>
            <p:nvPr/>
          </p:nvSpPr>
          <p:spPr>
            <a:xfrm>
              <a:off x="1158120" y="321516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9" name="Прямоугольник 11"/>
            <p:cNvSpPr/>
            <p:nvPr/>
          </p:nvSpPr>
          <p:spPr>
            <a:xfrm>
              <a:off x="609480" y="405684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0" name="Скругленный прямоугольник 12"/>
            <p:cNvSpPr/>
            <p:nvPr/>
          </p:nvSpPr>
          <p:spPr>
            <a:xfrm>
              <a:off x="1158120" y="385020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1" name="Прямоугольник 13"/>
            <p:cNvSpPr/>
            <p:nvPr/>
          </p:nvSpPr>
          <p:spPr>
            <a:xfrm>
              <a:off x="609480" y="469188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2" name="Скругленный прямоугольник 14"/>
            <p:cNvSpPr/>
            <p:nvPr/>
          </p:nvSpPr>
          <p:spPr>
            <a:xfrm>
              <a:off x="1158120" y="448524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3" name="Прямоугольник 15"/>
            <p:cNvSpPr/>
            <p:nvPr/>
          </p:nvSpPr>
          <p:spPr>
            <a:xfrm>
              <a:off x="609480" y="53269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4" name="Скругленный прямоугольник 16"/>
            <p:cNvSpPr/>
            <p:nvPr/>
          </p:nvSpPr>
          <p:spPr>
            <a:xfrm>
              <a:off x="1090080" y="5127840"/>
              <a:ext cx="78188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5" name="Прямоугольник 17"/>
            <p:cNvSpPr/>
            <p:nvPr/>
          </p:nvSpPr>
          <p:spPr>
            <a:xfrm>
              <a:off x="609480" y="59619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6" name="Скругленный прямоугольник 18"/>
            <p:cNvSpPr/>
            <p:nvPr/>
          </p:nvSpPr>
          <p:spPr>
            <a:xfrm>
              <a:off x="1158120" y="57553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277" name="Рисунок 19"/>
          <p:cNvPicPr/>
          <p:nvPr/>
        </p:nvPicPr>
        <p:blipFill>
          <a:blip r:embed="rId2"/>
          <a:stretch/>
        </p:blipFill>
        <p:spPr>
          <a:xfrm>
            <a:off x="0" y="-27000"/>
            <a:ext cx="982800" cy="9828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Прямоугольник 2"/>
          <p:cNvSpPr/>
          <p:nvPr/>
        </p:nvSpPr>
        <p:spPr>
          <a:xfrm>
            <a:off x="1824840" y="271440"/>
            <a:ext cx="853848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УЧАСТИЕ В НАУЧНО-ПРАКТИЧЕСКИХ КОНФЕРЕНЦИЯХ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279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0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1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2" name="Прямоугольник 6"/>
          <p:cNvSpPr/>
          <p:nvPr/>
        </p:nvSpPr>
        <p:spPr>
          <a:xfrm>
            <a:off x="195120" y="1709640"/>
            <a:ext cx="11797560" cy="762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3" name="TextBox 7"/>
          <p:cNvSpPr/>
          <p:nvPr/>
        </p:nvSpPr>
        <p:spPr>
          <a:xfrm>
            <a:off x="385920" y="1763640"/>
            <a:ext cx="1142604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Основные тезисы работы были представлены на</a:t>
            </a:r>
            <a:endParaRPr lang="ru-R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научно-практических конференциях:</a:t>
            </a:r>
            <a:endParaRPr lang="ru-RU" sz="1800" b="0" strike="noStrike" spc="-1">
              <a:latin typeface="Arial"/>
            </a:endParaRPr>
          </a:p>
        </p:txBody>
      </p:sp>
      <p:graphicFrame>
        <p:nvGraphicFramePr>
          <p:cNvPr id="284" name="Таблица 8"/>
          <p:cNvGraphicFramePr/>
          <p:nvPr/>
        </p:nvGraphicFramePr>
        <p:xfrm>
          <a:off x="195120" y="2813040"/>
          <a:ext cx="11797920" cy="1701480"/>
        </p:xfrm>
        <a:graphic>
          <a:graphicData uri="http://schemas.openxmlformats.org/drawingml/2006/table">
            <a:tbl>
              <a:tblPr/>
              <a:tblGrid>
                <a:gridCol w="782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0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№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п/п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Наименование работы,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ее вид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Выходные данные*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Соавторы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5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1.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2.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85" name="Прямоугольник 10"/>
          <p:cNvSpPr/>
          <p:nvPr/>
        </p:nvSpPr>
        <p:spPr>
          <a:xfrm>
            <a:off x="146880" y="6404040"/>
            <a:ext cx="4466160" cy="33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>
                <a:solidFill>
                  <a:srgbClr val="1F497D"/>
                </a:solidFill>
                <a:latin typeface="Calibri"/>
                <a:ea typeface="Arial"/>
              </a:rPr>
              <a:t>* - Оформляются в соответствии с ГОСТ 7.1-2003 </a:t>
            </a:r>
            <a:endParaRPr lang="ru-RU" sz="1600" b="0" strike="noStrike" spc="-1">
              <a:latin typeface="Arial"/>
            </a:endParaRPr>
          </a:p>
        </p:txBody>
      </p:sp>
      <p:pic>
        <p:nvPicPr>
          <p:cNvPr id="286" name="Рисунок 12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Прямоугольник 2"/>
          <p:cNvSpPr/>
          <p:nvPr/>
        </p:nvSpPr>
        <p:spPr>
          <a:xfrm>
            <a:off x="1824840" y="271440"/>
            <a:ext cx="853848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УЧАСТИЕ В НАУЧНО-ПРАКТИЧЕСКИХ КОНФЕРЕНЦИЯХ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288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9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0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291" name="Таблица 8"/>
          <p:cNvGraphicFramePr/>
          <p:nvPr/>
        </p:nvGraphicFramePr>
        <p:xfrm>
          <a:off x="195120" y="1711440"/>
          <a:ext cx="11797920" cy="1806240"/>
        </p:xfrm>
        <a:graphic>
          <a:graphicData uri="http://schemas.openxmlformats.org/drawingml/2006/table">
            <a:tbl>
              <a:tblPr/>
              <a:tblGrid>
                <a:gridCol w="782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0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№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п/п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Наименование работы,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ее вид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Выходные данные*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Соавторы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6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1.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2.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92" name="Прямоугольник 10"/>
          <p:cNvSpPr/>
          <p:nvPr/>
        </p:nvSpPr>
        <p:spPr>
          <a:xfrm>
            <a:off x="146880" y="6404040"/>
            <a:ext cx="4466160" cy="33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>
                <a:solidFill>
                  <a:srgbClr val="1F497D"/>
                </a:solidFill>
                <a:latin typeface="Calibri"/>
                <a:ea typeface="Arial"/>
              </a:rPr>
              <a:t>* - Оформляются в соответствии с ГОСТ 7.1-2003 </a:t>
            </a:r>
            <a:endParaRPr lang="ru-RU" sz="1600" b="0" strike="noStrike" spc="-1">
              <a:latin typeface="Arial"/>
            </a:endParaRPr>
          </a:p>
        </p:txBody>
      </p:sp>
      <p:pic>
        <p:nvPicPr>
          <p:cNvPr id="293" name="Рисунок 10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Прямоугольник 2"/>
          <p:cNvSpPr/>
          <p:nvPr/>
        </p:nvSpPr>
        <p:spPr>
          <a:xfrm>
            <a:off x="3724560" y="344880"/>
            <a:ext cx="352296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СТРУКТУРА ВКР (НКР)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295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6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7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8" name="Прямоугольник 6"/>
          <p:cNvSpPr/>
          <p:nvPr/>
        </p:nvSpPr>
        <p:spPr>
          <a:xfrm>
            <a:off x="195120" y="1709640"/>
            <a:ext cx="11797560" cy="115992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9" name="TextBox 7"/>
          <p:cNvSpPr/>
          <p:nvPr/>
        </p:nvSpPr>
        <p:spPr>
          <a:xfrm>
            <a:off x="385920" y="1828800"/>
            <a:ext cx="11426040" cy="91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СОДЕРЖАТЕЛЬНАЯ ЧАСТЬ ВКР (НКР) РАЗДЕЛЕНА НА ____ ГЛАВ(Ы),</a:t>
            </a:r>
            <a:endParaRPr lang="ru-R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СТРУКТУРИРОВАННЫЕ В СООТВЕТСТВИИ С ЛОГИКОЙ РАСКРЫТИЯ ТЕМЫ И РЕШЕНИЯ</a:t>
            </a:r>
            <a:endParaRPr lang="ru-R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ПРОБЛЕМЫ ИССЛЕДОВАНИЯ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300" name="Прямоугольник 11"/>
          <p:cNvSpPr/>
          <p:nvPr/>
        </p:nvSpPr>
        <p:spPr>
          <a:xfrm>
            <a:off x="195120" y="3100320"/>
            <a:ext cx="11797560" cy="3469680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1" name="TextBox 12"/>
          <p:cNvSpPr/>
          <p:nvPr/>
        </p:nvSpPr>
        <p:spPr>
          <a:xfrm>
            <a:off x="3723840" y="3297240"/>
            <a:ext cx="6696000" cy="1186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marL="343080" indent="-343080">
              <a:lnSpc>
                <a:spcPct val="100000"/>
              </a:lnSpc>
              <a:buClr>
                <a:srgbClr val="4175B5"/>
              </a:buClr>
              <a:buFont typeface="StarSymbol"/>
              <a:buAutoNum type="arabicPeriod"/>
            </a:pPr>
            <a:r>
              <a:rPr lang="ru-RU" sz="1800" b="0" strike="noStrike" spc="-1">
                <a:solidFill>
                  <a:srgbClr val="4175B5"/>
                </a:solidFill>
                <a:latin typeface="Constantia"/>
                <a:ea typeface="Arial"/>
              </a:rPr>
              <a:t>______________________________________________________</a:t>
            </a:r>
            <a:endParaRPr lang="ru-RU" sz="18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4175B5"/>
              </a:buClr>
              <a:buFont typeface="StarSymbol"/>
              <a:buAutoNum type="arabicPeriod"/>
            </a:pPr>
            <a:r>
              <a:rPr lang="ru-RU" sz="1800" b="0" strike="noStrike" spc="-1">
                <a:solidFill>
                  <a:srgbClr val="4175B5"/>
                </a:solidFill>
                <a:latin typeface="Constantia"/>
                <a:ea typeface="Arial"/>
              </a:rPr>
              <a:t>______________________________________________________</a:t>
            </a:r>
            <a:endParaRPr lang="ru-RU" sz="18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4175B5"/>
              </a:buClr>
              <a:buFont typeface="StarSymbol"/>
              <a:buAutoNum type="arabicPeriod"/>
            </a:pPr>
            <a:r>
              <a:rPr lang="ru-RU" sz="1800" b="0" strike="noStrike" spc="-1">
                <a:solidFill>
                  <a:srgbClr val="4175B5"/>
                </a:solidFill>
                <a:latin typeface="Constantia"/>
                <a:ea typeface="Arial"/>
              </a:rPr>
              <a:t>______________________________________________________</a:t>
            </a: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b="0" strike="noStrike" spc="-1">
              <a:latin typeface="Arial"/>
            </a:endParaRPr>
          </a:p>
        </p:txBody>
      </p:sp>
      <p:pic>
        <p:nvPicPr>
          <p:cNvPr id="302" name="Рисунок 13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Прямоугольник 6"/>
          <p:cNvSpPr/>
          <p:nvPr/>
        </p:nvSpPr>
        <p:spPr>
          <a:xfrm>
            <a:off x="119160" y="329040"/>
            <a:ext cx="11797560" cy="115992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Constantia"/>
                <a:ea typeface="Arial"/>
              </a:rPr>
              <a:t>Участие в общественной жизни колледжа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304" name="Прямоугольник 5"/>
          <p:cNvSpPr/>
          <p:nvPr/>
        </p:nvSpPr>
        <p:spPr>
          <a:xfrm>
            <a:off x="119160" y="177264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5" name="Прямоугольник 5"/>
          <p:cNvSpPr/>
          <p:nvPr/>
        </p:nvSpPr>
        <p:spPr>
          <a:xfrm>
            <a:off x="195120" y="277488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6" name="Прямоугольник 5"/>
          <p:cNvSpPr/>
          <p:nvPr/>
        </p:nvSpPr>
        <p:spPr>
          <a:xfrm>
            <a:off x="176400" y="374076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7" name="Прямоугольник 5"/>
          <p:cNvSpPr/>
          <p:nvPr/>
        </p:nvSpPr>
        <p:spPr>
          <a:xfrm>
            <a:off x="195120" y="604368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8" name="Прямоугольник 5"/>
          <p:cNvSpPr/>
          <p:nvPr/>
        </p:nvSpPr>
        <p:spPr>
          <a:xfrm>
            <a:off x="119160" y="488916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309" name="Рисунок 9"/>
          <p:cNvPicPr/>
          <p:nvPr/>
        </p:nvPicPr>
        <p:blipFill>
          <a:blip r:embed="rId2"/>
          <a:stretch/>
        </p:blipFill>
        <p:spPr>
          <a:xfrm>
            <a:off x="195120" y="29376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6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7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616</TotalTime>
  <Words>535</Words>
  <Application>Microsoft Office PowerPoint</Application>
  <PresentationFormat>Широкоэкранный</PresentationFormat>
  <Paragraphs>197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7</vt:i4>
      </vt:variant>
      <vt:variant>
        <vt:lpstr>Заголовки слайдов</vt:lpstr>
      </vt:variant>
      <vt:variant>
        <vt:i4>16</vt:i4>
      </vt:variant>
    </vt:vector>
  </HeadingPairs>
  <TitlesOfParts>
    <vt:vector size="32" baseType="lpstr">
      <vt:lpstr>Arial</vt:lpstr>
      <vt:lpstr>Calibri</vt:lpstr>
      <vt:lpstr>Constantia</vt:lpstr>
      <vt:lpstr>DejaVu Sans</vt:lpstr>
      <vt:lpstr>StarSymbol</vt:lpstr>
      <vt:lpstr>Symbol</vt:lpstr>
      <vt:lpstr>Times New Roman</vt:lpstr>
      <vt:lpstr>Wingdings</vt:lpstr>
      <vt:lpstr>Wingdings 2</vt:lpstr>
      <vt:lpstr>Поток</vt:lpstr>
      <vt:lpstr>Поток</vt:lpstr>
      <vt:lpstr>Поток</vt:lpstr>
      <vt:lpstr>4_Поток</vt:lpstr>
      <vt:lpstr>5_Поток</vt:lpstr>
      <vt:lpstr>6_Поток</vt:lpstr>
      <vt:lpstr>7_Поток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Ramzan Hadzhimuratov</dc:creator>
  <dc:description/>
  <cp:lastModifiedBy>User-1</cp:lastModifiedBy>
  <cp:revision>134</cp:revision>
  <dcterms:created xsi:type="dcterms:W3CDTF">2017-02-20T01:33:13Z</dcterms:created>
  <dcterms:modified xsi:type="dcterms:W3CDTF">2026-10-12T10:23:33Z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</vt:i4>
  </property>
  <property fmtid="{D5CDD505-2E9C-101B-9397-08002B2CF9AE}" pid="3" name="PresentationFormat">
    <vt:lpwstr>Широкоэкранный</vt:lpwstr>
  </property>
  <property fmtid="{D5CDD505-2E9C-101B-9397-08002B2CF9AE}" pid="4" name="Slides">
    <vt:i4>18</vt:i4>
  </property>
</Properties>
</file>