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Джанаралиева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Мата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Мансуровна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66" y="3606461"/>
            <a:ext cx="2323054" cy="30024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370119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418790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143</cp:revision>
  <dcterms:created xsi:type="dcterms:W3CDTF">2017-02-20T01:33:13Z</dcterms:created>
  <dcterms:modified xsi:type="dcterms:W3CDTF">2026-10-12T10:58:55Z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