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Денисултанова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Тамила Денисовна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81" y="3345270"/>
            <a:ext cx="2713250" cy="33713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639671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4340356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140</cp:revision>
  <dcterms:created xsi:type="dcterms:W3CDTF">2017-02-20T01:33:13Z</dcterms:created>
  <dcterms:modified xsi:type="dcterms:W3CDTF">2026-10-12T11:14:06Z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