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FC76978-31CD-4D9F-A8CE-0FC526C359EA}">
  <a:tblStyle styleId="{DFC76978-31CD-4D9F-A8CE-0FC526C359E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2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076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139" y="1"/>
            <a:ext cx="3076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720264"/>
            <a:ext cx="3076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3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5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7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:notes"/>
          <p:cNvSpPr/>
          <p:nvPr>
            <p:ph idx="2" type="sldImg"/>
          </p:nvPr>
        </p:nvSpPr>
        <p:spPr>
          <a:xfrm>
            <a:off x="138113" y="766763"/>
            <a:ext cx="68232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  <p:sp>
        <p:nvSpPr>
          <p:cNvPr id="228" name="Google Shape;228;p11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1:notes"/>
          <p:cNvSpPr txBox="1"/>
          <p:nvPr>
            <p:ph idx="12" type="sldNum"/>
          </p:nvPr>
        </p:nvSpPr>
        <p:spPr>
          <a:xfrm>
            <a:off x="4021139" y="9720264"/>
            <a:ext cx="3076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14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15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/>
          <p:nvPr>
            <p:ph idx="1" type="body"/>
          </p:nvPr>
        </p:nvSpPr>
        <p:spPr>
          <a:xfrm>
            <a:off x="709614" y="4862514"/>
            <a:ext cx="5680200" cy="46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16:notes"/>
          <p:cNvSpPr/>
          <p:nvPr>
            <p:ph idx="2" type="sldImg"/>
          </p:nvPr>
        </p:nvSpPr>
        <p:spPr>
          <a:xfrm>
            <a:off x="990600" y="766763"/>
            <a:ext cx="5118000" cy="3838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/>
          <p:nvPr>
            <p:ph type="ctrTitle"/>
          </p:nvPr>
        </p:nvSpPr>
        <p:spPr>
          <a:xfrm>
            <a:off x="711200" y="1371600"/>
            <a:ext cx="1046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subTitle"/>
          </p:nvPr>
        </p:nvSpPr>
        <p:spPr>
          <a:xfrm>
            <a:off x="711200" y="3228536"/>
            <a:ext cx="10473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609600" y="1935163"/>
            <a:ext cx="109728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>
            <p:ph type="ctrTitle"/>
          </p:nvPr>
        </p:nvSpPr>
        <p:spPr>
          <a:xfrm>
            <a:off x="711200" y="1371600"/>
            <a:ext cx="1046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" type="subTitle"/>
          </p:nvPr>
        </p:nvSpPr>
        <p:spPr>
          <a:xfrm>
            <a:off x="711200" y="3228536"/>
            <a:ext cx="10473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/>
          <p:nvPr>
            <p:ph type="title"/>
          </p:nvPr>
        </p:nvSpPr>
        <p:spPr>
          <a:xfrm>
            <a:off x="707136" y="1316736"/>
            <a:ext cx="10363200" cy="1362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b="1" sz="5600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707136" y="2704664"/>
            <a:ext cx="10363200" cy="15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" type="body"/>
          </p:nvPr>
        </p:nvSpPr>
        <p:spPr>
          <a:xfrm>
            <a:off x="609600" y="1920085"/>
            <a:ext cx="5384700" cy="4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2" type="body"/>
          </p:nvPr>
        </p:nvSpPr>
        <p:spPr>
          <a:xfrm>
            <a:off x="6197600" y="1920085"/>
            <a:ext cx="5384700" cy="44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609600" y="1855248"/>
            <a:ext cx="5386800" cy="6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6193368" y="1859758"/>
            <a:ext cx="53889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3" type="body"/>
          </p:nvPr>
        </p:nvSpPr>
        <p:spPr>
          <a:xfrm>
            <a:off x="609600" y="2514600"/>
            <a:ext cx="5386800" cy="38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4" type="body"/>
          </p:nvPr>
        </p:nvSpPr>
        <p:spPr>
          <a:xfrm>
            <a:off x="6193368" y="2514600"/>
            <a:ext cx="5388900" cy="38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609600" y="704088"/>
            <a:ext cx="11074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b="0" sz="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914400" y="514351"/>
            <a:ext cx="36576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b="0" sz="2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4766732" y="1676400"/>
            <a:ext cx="68157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flipH="1" rot="-10379980">
            <a:off x="4221275" y="1108026"/>
            <a:ext cx="7010460" cy="4114887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10" rotWithShape="0" algn="tl" dir="7500000" dist="38500" sy="100080">
              <a:srgbClr val="000000">
                <a:alpha val="251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flipH="1" rot="-10379315">
            <a:off x="10672679" y="5359338"/>
            <a:ext cx="206444" cy="155652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6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flipH="1" rot="10800000">
            <a:off x="-12700" y="5816600"/>
            <a:ext cx="12217405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flipH="1" rot="10800000">
            <a:off x="5842000" y="6219825"/>
            <a:ext cx="6350002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/>
          <p:nvPr>
            <p:ph type="title"/>
          </p:nvPr>
        </p:nvSpPr>
        <p:spPr>
          <a:xfrm>
            <a:off x="812800" y="1176997"/>
            <a:ext cx="2950500" cy="158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b="1" sz="2000">
                <a:solidFill>
                  <a:schemeClr val="dk2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>
            <a:off x="812800" y="2828785"/>
            <a:ext cx="29463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indent="-29337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2"/>
          <p:cNvSpPr/>
          <p:nvPr>
            <p:ph idx="2" type="pic"/>
          </p:nvPr>
        </p:nvSpPr>
        <p:spPr>
          <a:xfrm rot="419980">
            <a:off x="4647801" y="1199504"/>
            <a:ext cx="6156888" cy="3931997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10769600" y="6356350"/>
            <a:ext cx="812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" type="body"/>
          </p:nvPr>
        </p:nvSpPr>
        <p:spPr>
          <a:xfrm rot="5400000">
            <a:off x="3901350" y="-1356587"/>
            <a:ext cx="43893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 rot="5400000">
            <a:off x="7604850" y="2148752"/>
            <a:ext cx="52119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 rot="5400000">
            <a:off x="2016800" y="-492898"/>
            <a:ext cx="5211900" cy="80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5" cy="1041402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2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09600" y="1935163"/>
            <a:ext cx="109728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5" y="-14815"/>
            <a:ext cx="12264951" cy="1083775"/>
            <a:chOff x="-29323" y="-1978"/>
            <a:chExt cx="9198253" cy="1086274"/>
          </a:xfrm>
        </p:grpSpPr>
        <p:sp>
          <p:nvSpPr>
            <p:cNvPr id="18" name="Google Shape;18;p1"/>
            <p:cNvSpPr/>
            <p:nvPr/>
          </p:nvSpPr>
          <p:spPr>
            <a:xfrm rot="-164311">
              <a:off x="-19045" y="216547"/>
              <a:ext cx="9163053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8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6">
              <a:off x="-14309" y="290006"/>
              <a:ext cx="9175809" cy="530353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8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5" cy="1041402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2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>
            <a:off x="609600" y="1935163"/>
            <a:ext cx="109728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3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5" y="-14815"/>
            <a:ext cx="12264951" cy="1083775"/>
            <a:chOff x="-29323" y="-1978"/>
            <a:chExt cx="9198253" cy="1086274"/>
          </a:xfrm>
        </p:grpSpPr>
        <p:sp>
          <p:nvSpPr>
            <p:cNvPr id="35" name="Google Shape;35;p3"/>
            <p:cNvSpPr/>
            <p:nvPr/>
          </p:nvSpPr>
          <p:spPr>
            <a:xfrm rot="-164311">
              <a:off x="-19045" y="216547"/>
              <a:ext cx="9163053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8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6">
              <a:off x="-14309" y="290006"/>
              <a:ext cx="9175809" cy="530353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8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1" i="0" lang="ru-RU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43" y="1479601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«Отечественная и зарубежная литература»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2899510" y="2413799"/>
            <a:ext cx="8769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3483348" y="37325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Джамурзаева Иман Руслановна </a:t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45.03.01 Филология</a:t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Профиль: Отечественная филология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7976" y="3159825"/>
            <a:ext cx="2263699" cy="301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400" cy="940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40459" cy="5251771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4900" cy="6456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0" cy="424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00" cy="8022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400" cy="7560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/>
          <p:nvPr>
            <p:ph type="title"/>
          </p:nvPr>
        </p:nvSpPr>
        <p:spPr>
          <a:xfrm>
            <a:off x="5286580" y="282561"/>
            <a:ext cx="18345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1500">
            <a:spAutoFit/>
          </a:bodyPr>
          <a:lstStyle/>
          <a:p>
            <a:pPr indent="0" lvl="0" marL="1151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9460" cy="295623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12269" cy="221861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1870" cy="221861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 95/03-21 от 04.08.2024г.</a:t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№316 от 1</a:t>
            </a: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.07.202</a:t>
            </a: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270402" y="3607304"/>
            <a:ext cx="91494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 № 3</a:t>
            </a: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42 </a:t>
            </a: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20.07.202</a:t>
            </a: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3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"/>
          <p:cNvSpPr/>
          <p:nvPr/>
        </p:nvSpPr>
        <p:spPr>
          <a:xfrm>
            <a:off x="1730307" y="314325"/>
            <a:ext cx="784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2679700" y="1065213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0" y="1040978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6" name="Google Shape;146;p17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66375"/>
                <a:gridCol w="5369700"/>
                <a:gridCol w="4455150"/>
              </a:tblGrid>
              <a:tr h="509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Старославянский язык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филологии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служением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 </a:t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7" name="Google Shape;147;p17"/>
          <p:cNvSpPr/>
          <p:nvPr/>
        </p:nvSpPr>
        <p:spPr>
          <a:xfrm>
            <a:off x="335360" y="1253410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080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7" name="Google Shape;157;p18"/>
          <p:cNvGraphicFramePr/>
          <p:nvPr/>
        </p:nvGraphicFramePr>
        <p:xfrm>
          <a:off x="1335357" y="1350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9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34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5090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Русская диалектология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55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0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Безопасность жизнедеятельности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4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Педагогика и психология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55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3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73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8" name="Google Shape;158;p18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8" name="Google Shape;168;p19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Общее языкознание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военной подготовки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Правоведение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19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0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-13356" y="1030030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2634521" y="1079352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0" y="1075312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79" name="Google Shape;179;p20"/>
          <p:cNvGraphicFramePr/>
          <p:nvPr/>
        </p:nvGraphicFramePr>
        <p:xfrm>
          <a:off x="875419" y="12612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67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1190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1190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русского литературного языка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30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Общее языкознание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748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/>
                        <a:t>Информатика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Этнолингвистика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 </a:t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0" name="Google Shape;180;p20"/>
          <p:cNvSpPr/>
          <p:nvPr/>
        </p:nvSpPr>
        <p:spPr>
          <a:xfrm>
            <a:off x="401475" y="126128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21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2" name="Google Shape;192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3" name="Google Shape;203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3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3" name="Google Shape;213;p23"/>
          <p:cNvSpPr/>
          <p:nvPr/>
        </p:nvSpPr>
        <p:spPr>
          <a:xfrm>
            <a:off x="515472" y="1350829"/>
            <a:ext cx="498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24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3" name="Google Shape;223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24" name="Google Shape;224;p24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/>
          <p:nvPr/>
        </p:nvSpPr>
        <p:spPr>
          <a:xfrm>
            <a:off x="1381692" y="322958"/>
            <a:ext cx="954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5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2640075" y="1150050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196850" y="1530958"/>
            <a:ext cx="11798400" cy="763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385762" y="1763713"/>
            <a:ext cx="1142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7" name="Google Shape;237;p25"/>
          <p:cNvGraphicFramePr/>
          <p:nvPr/>
        </p:nvGraphicFramePr>
        <p:xfrm>
          <a:off x="255697" y="21330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570550"/>
                <a:gridCol w="4680525"/>
                <a:gridCol w="4392500"/>
                <a:gridCol w="2154725"/>
              </a:tblGrid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05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123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82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t/>
                      </a:r>
                      <a:endParaRPr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38" name="Google Shape;238;p25"/>
          <p:cNvSpPr/>
          <p:nvPr/>
        </p:nvSpPr>
        <p:spPr>
          <a:xfrm>
            <a:off x="173590" y="6483319"/>
            <a:ext cx="486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/>
          <p:nvPr>
            <p:ph type="title"/>
          </p:nvPr>
        </p:nvSpPr>
        <p:spPr>
          <a:xfrm>
            <a:off x="1415480" y="199152"/>
            <a:ext cx="10515600" cy="11361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200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00" cy="41340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9152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400" cy="763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{DFC76978-31CD-4D9F-A8CE-0FC526C359EA}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3FB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400" cy="11604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400" cy="3470400"/>
          </a:xfrm>
          <a:prstGeom prst="rect">
            <a:avLst/>
          </a:prstGeom>
          <a:solidFill>
            <a:srgbClr val="D0E4FC"/>
          </a:solidFill>
          <a:ln cap="flat" cmpd="sng" w="2540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5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400" cy="11604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400" cy="736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400" cy="736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400" cy="736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400" cy="736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400" cy="736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7" y="264627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