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5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Сагипов Малик Сайд-Ахмедович</a:t>
            </a:r>
            <a:endParaRPr lang="x-none" altLang="en-US" sz="2800" dirty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</a:p>
          <a:p>
            <a:pPr>
              <a:defRPr/>
            </a:pPr>
            <a:r>
              <a:rPr lang="ru-RU" dirty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5903741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389542"/>
              </p:ext>
            </p:extLst>
          </p:nvPr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76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94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4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(</a:t>
                      </a:r>
                      <a:r>
                        <a:rPr lang="ru-RU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хор</a:t>
                      </a: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802</Words>
  <Application>Microsoft Office PowerPoint</Application>
  <PresentationFormat>Widescreen</PresentationFormat>
  <Paragraphs>337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Амир Сагипов</cp:lastModifiedBy>
  <cp:revision>53</cp:revision>
  <dcterms:created xsi:type="dcterms:W3CDTF">1900-01-01T00:00:00Z</dcterms:created>
  <dcterms:modified xsi:type="dcterms:W3CDTF">2026-10-17T16:37:29Z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2052-26.9.2</vt:lpwstr>
  </property>
</Properties>
</file>