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/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/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/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/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/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/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/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/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/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/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/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3200" b="1" dirty="0" smtClean="0"/>
              <a:t>ФГБОУ </a:t>
            </a:r>
            <a:r>
              <a:rPr lang="ru-RU" sz="3200" b="1" dirty="0"/>
              <a:t>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dirty="0" smtClean="0">
                <a:latin typeface="Times New Roman"/>
                <a:ea typeface="Arial" charset="0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778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</a:t>
            </a:r>
            <a:r>
              <a:rPr lang="x-none" altLang="en-US" sz="2800" dirty="0" smtClean="0"/>
              <a:t>Абдулазимова Хеда Вахитаевна</a:t>
            </a:r>
            <a:endParaRPr lang="x-none" altLang="en-US" sz="2800" dirty="0" smtClean="0"/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685415" y="444309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93992" y="2085967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x-none" altLang="ru-RU" sz="1400" baseline="0" dirty="0" err="1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Правоведение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Мед.информатика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Химия общая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Латинский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Лекарственные растения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НВП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Биоэтика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Норм.анатомия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310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dirty="0"/>
                        <a:t>зачтено</a:t>
                      </a:r>
                      <a:endParaRPr lang="x-none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Биорг.химия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Физика,Математика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Философия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Психология и педагогика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медицины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Молек.биология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больными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ЧР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хир.больными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Иммунология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Патофизиология 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030" y="2085975"/>
          <a:ext cx="10582910" cy="4253230"/>
        </p:xfrm>
        <a:graphic>
          <a:graphicData uri="http://schemas.openxmlformats.org/drawingml/2006/table">
            <a:tbl>
              <a:tblPr/>
              <a:tblGrid>
                <a:gridCol w="936625"/>
                <a:gridCol w="5276850"/>
                <a:gridCol w="436943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Топ.анатомия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Биохимия обмена в-в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ОФЗД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 lang="ru-RU" i="1">
              <a:latin typeface="Calibri"/>
            </a:endParaRPr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 lang="ru-RU" i="1">
              <a:latin typeface="Calibri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Широкоэкранный</PresentationFormat>
  <Paragraphs>204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SimSun</vt:lpstr>
      <vt:lpstr>Wingdings</vt:lpstr>
      <vt:lpstr>Calibri</vt:lpstr>
      <vt:lpstr>Wingdings 2</vt:lpstr>
      <vt:lpstr>Times New Roman</vt:lpstr>
      <vt:lpstr>Franklin Gothic Heavy</vt:lpstr>
      <vt:lpstr>Constantia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iPhone</cp:lastModifiedBy>
  <cp:revision>52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4E1F2B8EA42266677A54D36A39C65233_32</vt:lpwstr>
  </property>
  <property fmtid="{D5CDD505-2E9C-101B-9397-08002B2CF9AE}" pid="3" name="KSOProductBuildVer">
    <vt:lpwstr>2052-26.10.0</vt:lpwstr>
  </property>
</Properties>
</file>