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10" d="100"/>
          <a:sy n="110" d="100"/>
        </p:scale>
        <p:origin x="80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695" TargetMode="External"/><Relationship Id="rId3" Type="http://schemas.openxmlformats.org/officeDocument/2006/relationships/hyperlink" Target="https://www.chesu.ru/course?p=4963" TargetMode="External"/><Relationship Id="rId7" Type="http://schemas.openxmlformats.org/officeDocument/2006/relationships/hyperlink" Target="https://www.chesu.ru/course?p=32978" TargetMode="External"/><Relationship Id="rId2" Type="http://schemas.openxmlformats.org/officeDocument/2006/relationships/hyperlink" Target="https://www.chesu.ru/course?p=3297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17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35677" TargetMode="External"/><Relationship Id="rId10" Type="http://schemas.openxmlformats.org/officeDocument/2006/relationships/hyperlink" Target="https://www.chesu.ru/course?p=39677" TargetMode="External"/><Relationship Id="rId4" Type="http://schemas.openxmlformats.org/officeDocument/2006/relationships/hyperlink" Target="https://www.chesu.ru/course?p=25216" TargetMode="External"/><Relationship Id="rId9" Type="http://schemas.openxmlformats.org/officeDocument/2006/relationships/hyperlink" Target="https://www.chesu.ru/course?p=35679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8627" TargetMode="External"/><Relationship Id="rId3" Type="http://schemas.openxmlformats.org/officeDocument/2006/relationships/hyperlink" Target="https://www.chesu.ru/course?p=14550" TargetMode="External"/><Relationship Id="rId7" Type="http://schemas.openxmlformats.org/officeDocument/2006/relationships/hyperlink" Target="https://www.chesu.ru/course?p=40681" TargetMode="External"/><Relationship Id="rId12" Type="http://schemas.openxmlformats.org/officeDocument/2006/relationships/image" Target="../media/image6.png"/><Relationship Id="rId2" Type="http://schemas.openxmlformats.org/officeDocument/2006/relationships/hyperlink" Target="https://www.chesu.ru/course?p=4068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4461" TargetMode="External"/><Relationship Id="rId11" Type="http://schemas.openxmlformats.org/officeDocument/2006/relationships/hyperlink" Target="https://www.chesu.ru/course?p=40680" TargetMode="External"/><Relationship Id="rId5" Type="http://schemas.openxmlformats.org/officeDocument/2006/relationships/hyperlink" Target="https://www.chesu.ru/course?p=42806" TargetMode="External"/><Relationship Id="rId10" Type="http://schemas.openxmlformats.org/officeDocument/2006/relationships/hyperlink" Target="https://www.chesu.ru/course?p=38628" TargetMode="External"/><Relationship Id="rId4" Type="http://schemas.openxmlformats.org/officeDocument/2006/relationships/hyperlink" Target="https://www.chesu.ru/course?p=23454" TargetMode="External"/><Relationship Id="rId9" Type="http://schemas.openxmlformats.org/officeDocument/2006/relationships/hyperlink" Target="https://www.chesu.ru/course?p=30165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25223" TargetMode="External"/><Relationship Id="rId3" Type="http://schemas.openxmlformats.org/officeDocument/2006/relationships/hyperlink" Target="https://www.chesu.ru/course?p=35707" TargetMode="External"/><Relationship Id="rId7" Type="http://schemas.openxmlformats.org/officeDocument/2006/relationships/hyperlink" Target="https://www.chesu.ru/course?p=18478" TargetMode="External"/><Relationship Id="rId2" Type="http://schemas.openxmlformats.org/officeDocument/2006/relationships/hyperlink" Target="https://www.chesu.ru/course?p=2522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19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41666" TargetMode="External"/><Relationship Id="rId10" Type="http://schemas.openxmlformats.org/officeDocument/2006/relationships/hyperlink" Target="https://www.chesu.ru/course?p=33015" TargetMode="External"/><Relationship Id="rId4" Type="http://schemas.openxmlformats.org/officeDocument/2006/relationships/hyperlink" Target="https://www.chesu.ru/course?p=25222" TargetMode="External"/><Relationship Id="rId9" Type="http://schemas.openxmlformats.org/officeDocument/2006/relationships/hyperlink" Target="https://www.chesu.ru/course?p=41665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1" TargetMode="External"/><Relationship Id="rId3" Type="http://schemas.openxmlformats.org/officeDocument/2006/relationships/hyperlink" Target="https://www.chesu.ru/course?p=5074" TargetMode="External"/><Relationship Id="rId7" Type="http://schemas.openxmlformats.org/officeDocument/2006/relationships/hyperlink" Target="https://www.chesu.ru/course?p=38630" TargetMode="External"/><Relationship Id="rId2" Type="http://schemas.openxmlformats.org/officeDocument/2006/relationships/hyperlink" Target="https://www.chesu.ru/course?p=4188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40673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19954" TargetMode="External"/><Relationship Id="rId10" Type="http://schemas.openxmlformats.org/officeDocument/2006/relationships/hyperlink" Target="https://www.chesu.ru/course?p=34491" TargetMode="External"/><Relationship Id="rId4" Type="http://schemas.openxmlformats.org/officeDocument/2006/relationships/hyperlink" Target="https://www.chesu.ru/course?p=27611" TargetMode="External"/><Relationship Id="rId9" Type="http://schemas.openxmlformats.org/officeDocument/2006/relationships/hyperlink" Target="https://www.chesu.ru/course?p=41890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3108" TargetMode="External"/><Relationship Id="rId3" Type="http://schemas.openxmlformats.org/officeDocument/2006/relationships/hyperlink" Target="https://www.chesu.ru/course?p=26789" TargetMode="External"/><Relationship Id="rId7" Type="http://schemas.openxmlformats.org/officeDocument/2006/relationships/hyperlink" Target="https://www.chesu.ru/course?p=28763" TargetMode="External"/><Relationship Id="rId2" Type="http://schemas.openxmlformats.org/officeDocument/2006/relationships/hyperlink" Target="https://www.chesu.ru/course?p=3968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5682" TargetMode="External"/><Relationship Id="rId5" Type="http://schemas.openxmlformats.org/officeDocument/2006/relationships/hyperlink" Target="https://www.chesu.ru/course?p=41697" TargetMode="External"/><Relationship Id="rId4" Type="http://schemas.openxmlformats.org/officeDocument/2006/relationships/hyperlink" Target="https://www.chesu.ru/course?p=41698" TargetMode="Externa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2" TargetMode="External"/><Relationship Id="rId3" Type="http://schemas.openxmlformats.org/officeDocument/2006/relationships/hyperlink" Target="https://www.chesu.ru/course?p=38633" TargetMode="External"/><Relationship Id="rId7" Type="http://schemas.openxmlformats.org/officeDocument/2006/relationships/hyperlink" Target="https://www.chesu.ru/course?p=38649" TargetMode="External"/><Relationship Id="rId2" Type="http://schemas.openxmlformats.org/officeDocument/2006/relationships/hyperlink" Target="https://www.chesu.ru/course?p=3459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8635" TargetMode="External"/><Relationship Id="rId5" Type="http://schemas.openxmlformats.org/officeDocument/2006/relationships/hyperlink" Target="https://www.chesu.ru/course?p=30245" TargetMode="External"/><Relationship Id="rId4" Type="http://schemas.openxmlformats.org/officeDocument/2006/relationships/hyperlink" Target="https://www.chesu.ru/course?p=41893" TargetMode="External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35426" TargetMode="External"/><Relationship Id="rId7" Type="http://schemas.openxmlformats.org/officeDocument/2006/relationships/image" Target="../media/image5.png"/><Relationship Id="rId2" Type="http://schemas.openxmlformats.org/officeDocument/2006/relationships/hyperlink" Target="https://www.chesu.ru/course?p=3568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23" TargetMode="External"/><Relationship Id="rId5" Type="http://schemas.openxmlformats.org/officeDocument/2006/relationships/hyperlink" Target="https://www.chesu.ru/course?p=35687" TargetMode="External"/><Relationship Id="rId4" Type="http://schemas.openxmlformats.org/officeDocument/2006/relationships/hyperlink" Target="https://www.chesu.ru/course?p=35685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41895" TargetMode="External"/><Relationship Id="rId2" Type="http://schemas.openxmlformats.org/officeDocument/2006/relationships/hyperlink" Target="https://www.chesu.ru/course?p=34603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www.chesu.ru/course?p=41894" TargetMode="External"/><Relationship Id="rId4" Type="http://schemas.openxmlformats.org/officeDocument/2006/relationships/hyperlink" Target="https://www.chesu.ru/course?p=3032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Чапанов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Мансур Султанович</a:t>
            </a:r>
            <a:endParaRPr 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395211"/>
              </p:ext>
            </p:extLst>
          </p:nvPr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Чеченский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российской государственности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Общественный проект "Обучение служением"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13623"/>
              </p:ext>
            </p:extLst>
          </p:nvPr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Русский язык и культура речи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Безопасность жизнедеятельности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 народов Чеченской республики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военной подготовки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62872"/>
              </p:ext>
            </p:extLst>
          </p:nvPr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Философия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Экономика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Правоведение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Физические основы электротехники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533855"/>
              </p:ext>
            </p:extLst>
          </p:nvPr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вероятностей и математическая статистика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Деловые 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Чеченская традиционная культура и этика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759033"/>
              </p:ext>
            </p:extLst>
          </p:nvPr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Инженерная и компьютерная графика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Аппаратные и программные методы и средства обеспечения ИБ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Направляющие системы и линии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Схемотехника телекоммуникационных устройств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968943"/>
              </p:ext>
            </p:extLst>
          </p:nvPr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и системы радиосвязи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Нормативно-правовая база деятельности в деятельности ИКТ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Метрология, стандартизация и сертификация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ru-RU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816658"/>
              </p:ext>
            </p:extLst>
          </p:nvPr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Проектирование и эксплуатация телекоммуникационных систем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сотовой телефонной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в инфокоммуникационных системах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транспортных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искусственного интеллекта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566153"/>
              </p:ext>
            </p:extLst>
          </p:nvPr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Электропитание устройств и систем телекоммуникаций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системы защиты информации ViPNet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сетей абонентского доступа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</TotalTime>
  <Words>638</Words>
  <Application>Microsoft Office PowerPoint</Application>
  <DocSecurity>0</DocSecurity>
  <PresentationFormat>Широкоэкранный</PresentationFormat>
  <Paragraphs>264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Constantia</vt:lpstr>
      <vt:lpstr>inherit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Mansur Kraev</cp:lastModifiedBy>
  <cp:revision>82</cp:revision>
  <dcterms:created xsi:type="dcterms:W3CDTF">2017-02-20T01:33:13Z</dcterms:created>
  <dcterms:modified xsi:type="dcterms:W3CDTF">2026-10-04T17:50:51Z</dcterms:modified>
  <dc:identifier/>
  <dc:language/>
  <cp:version/>
</cp:coreProperties>
</file>