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x-none" altLang="ru-RU" sz="2800" dirty="0">
                <a:solidFill>
                  <a:srgbClr val="D9D9D9"/>
                </a:solidFill>
              </a:rPr>
              <a:t>:Мусостова Сабина Арсеновна </a:t>
            </a:r>
            <a:r>
              <a:rPr lang="x-none" altLang="en-US" sz="2800" dirty="0" smtClean="0"/>
              <a:t> </a:t>
            </a:r>
            <a:endParaRPr lang="x-none" altLang="en-US" sz="2800" dirty="0" smtClean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  <a:endParaRPr lang="x-none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38953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4(хор)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/>
                <a:gridCol w="5276850"/>
                <a:gridCol w="436943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4(хор)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 lang="ru-RU" i="1">
              <a:latin typeface="Calibri"/>
            </a:endParaRP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 lang="ru-RU" i="1">
              <a:latin typeface="Calibri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204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Wingdings 2</vt:lpstr>
      <vt:lpstr>Times New Roman</vt:lpstr>
      <vt:lpstr>Franklin Gothic Heavy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52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4E1F2B8EA42266677A54D36A39C65233_32</vt:lpwstr>
  </property>
  <property fmtid="{D5CDD505-2E9C-101B-9397-08002B2CF9AE}" pid="3" name="KSOProductBuildVer">
    <vt:lpwstr>2052-26.10.0</vt:lpwstr>
  </property>
</Properties>
</file>