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x-none" altLang="ru-RU" sz="2800" dirty="0">
                <a:solidFill>
                  <a:srgbClr val="D9D9D9"/>
                </a:solidFill>
              </a:rPr>
              <a:t>:Умхаджиева Аниса Изновровна</a:t>
            </a:r>
            <a:endParaRPr lang="x-none" altLang="ru-RU" sz="2800" dirty="0" smtClean="0">
              <a:solidFill>
                <a:srgbClr val="D9D9D9"/>
              </a:solidFill>
            </a:endParaRPr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903567" y="14255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