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7A63166-DEF5-9F64-4906-DC4603CD065E}"/>
              </a:ext>
            </a:extLst>
          </p:cNvPr>
          <p:cNvSpPr txBox="1"/>
          <p:nvPr/>
        </p:nvSpPr>
        <p:spPr>
          <a:xfrm>
            <a:off x="3322826" y="3725867"/>
            <a:ext cx="54517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ФИО: </a:t>
            </a:r>
            <a:r>
              <a:rPr lang="ru-RU" dirty="0" err="1"/>
              <a:t>Мамакаева</a:t>
            </a:r>
            <a:r>
              <a:rPr lang="ru-RU" dirty="0"/>
              <a:t> Лиана </a:t>
            </a:r>
            <a:r>
              <a:rPr lang="ru-RU" dirty="0" err="1"/>
              <a:t>Асланбековна</a:t>
            </a:r>
            <a:endParaRPr lang="ru-RU" dirty="0"/>
          </a:p>
          <a:p>
            <a:r>
              <a:rPr lang="ru-RU" dirty="0"/>
              <a:t>Форма обучения: очная</a:t>
            </a:r>
          </a:p>
          <a:p>
            <a:r>
              <a:rPr lang="ru-RU" dirty="0"/>
              <a:t>Направление подготовки: Стоматология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16965"/>
              </p:ext>
            </p:extLst>
          </p:nvPr>
        </p:nvGraphicFramePr>
        <p:xfrm>
          <a:off x="597817" y="2764410"/>
          <a:ext cx="10069504" cy="923493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пер. проф.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Иностранный(Английский) язык 54/1,5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информатика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Химия общая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 </a:t>
                      </a:r>
                    </a:p>
                    <a:p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                                 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Биология 108/3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23267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Анатомия человека 144/4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77672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ОВП 108/3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70796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История ЧР  108/3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65614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442974"/>
              </p:ext>
            </p:extLst>
          </p:nvPr>
        </p:nvGraphicFramePr>
        <p:xfrm>
          <a:off x="738150" y="2143116"/>
          <a:ext cx="10525156" cy="7619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(Английский) язык 54/1,5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Эл. Д. По ФК и спорт 54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человека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Физика, математика 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 108/3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dirty="0">
                          <a:effectLst/>
                          <a:latin typeface=".SFUI-Regular"/>
                        </a:rPr>
                        <a:t>                                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БЖД, мед. Катастрофа 108/3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.SF UI"/>
                        </a:rPr>
                        <a:t>                                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6661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 180/5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effectLst/>
                          <a:latin typeface=".SF UI"/>
                        </a:rPr>
                        <a:t>                       Удовлетворительно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20773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800" dirty="0">
                        <a:effectLst/>
                        <a:latin typeface=".SF UI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1856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40473"/>
              </p:ext>
            </p:extLst>
          </p:nvPr>
        </p:nvGraphicFramePr>
        <p:xfrm>
          <a:off x="239712" y="1868183"/>
          <a:ext cx="11712575" cy="95396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Философия 108/3</a:t>
                      </a:r>
                      <a:endParaRPr lang="ru-RU" sz="1800" b="0" i="1" dirty="0">
                        <a:effectLst/>
                        <a:latin typeface=".SF UI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Д по ФК и спорт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Молекулярная биология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effectLst/>
                          <a:latin typeface=".SFUI-Regular"/>
                        </a:rPr>
                        <a:t>Зачтено</a:t>
                      </a:r>
                      <a:endParaRPr lang="ru-RU" sz="1800" dirty="0">
                        <a:effectLst/>
                        <a:latin typeface=".SF UI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Биологическая химия 126/3.5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.SFUI-Regular"/>
                        </a:rPr>
                        <a:t>                                                  Зачтено</a:t>
                      </a:r>
                      <a:endParaRPr lang="ru-RU" sz="1400" dirty="0">
                        <a:effectLst/>
                        <a:latin typeface=".SF UI"/>
                      </a:endParaRPr>
                    </a:p>
                    <a:p>
                      <a:pPr algn="l">
                        <a:defRPr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БЖД, медицинская катастрофа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.SFUI-Regular"/>
                        </a:rPr>
                        <a:t>                                                  Зачтено</a:t>
                      </a:r>
                      <a:endParaRPr lang="ru-RU" sz="1400" dirty="0">
                        <a:effectLst/>
                        <a:latin typeface=".SF UI"/>
                      </a:endParaRPr>
                    </a:p>
                    <a:p>
                      <a:pPr algn="l">
                        <a:defRPr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9716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.SFUI-Regular"/>
                        </a:rPr>
                        <a:t>                                                 Зачтено</a:t>
                      </a:r>
                      <a:endParaRPr lang="ru-RU" sz="1400" dirty="0">
                        <a:effectLst/>
                        <a:latin typeface=".SF UI"/>
                      </a:endParaRPr>
                    </a:p>
                    <a:p>
                      <a:pPr algn="l">
                        <a:defRPr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58636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.SFUI-Regular"/>
                        </a:rPr>
                        <a:t>                                                 Зачтено</a:t>
                      </a:r>
                      <a:endParaRPr lang="ru-RU" sz="1400" dirty="0">
                        <a:effectLst/>
                        <a:latin typeface=".SF UI"/>
                      </a:endParaRPr>
                    </a:p>
                    <a:p>
                      <a:pPr algn="l">
                        <a:defRPr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53248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13.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.SFUI-Regular"/>
                        </a:rPr>
                        <a:t>                                                 Зачтено</a:t>
                      </a:r>
                      <a:endParaRPr lang="ru-RU" sz="1400" dirty="0">
                        <a:effectLst/>
                        <a:latin typeface=".SF UI"/>
                      </a:endParaRPr>
                    </a:p>
                    <a:p>
                      <a:pPr algn="l">
                        <a:defRPr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43424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14.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12556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        15.</a:t>
                      </a:r>
                      <a:endParaRPr lang="ru-RU" sz="1400" dirty="0">
                        <a:effectLst/>
                        <a:latin typeface=".SF UI"/>
                      </a:endParaRPr>
                    </a:p>
                    <a:p>
                      <a:pPr algn="l">
                        <a:defRPr/>
                      </a:pP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432/12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5079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1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           16.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40817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500807"/>
              </p:ext>
            </p:extLst>
          </p:nvPr>
        </p:nvGraphicFramePr>
        <p:xfrm>
          <a:off x="166646" y="2357430"/>
          <a:ext cx="11712575" cy="46271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Зачтено;</a:t>
                      </a:r>
                    </a:p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126/3,5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Зачтено; 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58370" y="-1837748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52972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ЭПМ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Общее здоровье и здравоохранение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Эл. Д. по ФК и спорт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Пропедевтика, проф. и ком.стом. 144/4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Пропедевтика внутренних болезней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Удовлетворительно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97787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СЛС и пломб. материалы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Д по ФК и спорт 40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и анестезия в стоматологии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L Li</cp:lastModifiedBy>
  <cp:revision>53</cp:revision>
  <dcterms:created xsi:type="dcterms:W3CDTF">2017-02-20T01:33:13Z</dcterms:created>
  <dcterms:modified xsi:type="dcterms:W3CDTF">2026-10-18T17:21:38Z</dcterms:modified>
  <dc:identifier/>
  <dc:language/>
  <cp:version/>
</cp:coreProperties>
</file>