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 b="def" i="def"/>
      <a:tcStyle>
        <a:tcBdr/>
        <a:fill>
          <a:solidFill>
            <a:srgbClr val="E6EBF5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 b="def" i="def"/>
      <a:tcStyle>
        <a:tcBdr/>
        <a:fill>
          <a:solidFill>
            <a:srgbClr val="E6F6F8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 b="def" i="def"/>
      <a:tcStyle>
        <a:tcBdr/>
        <a:fill>
          <a:solidFill>
            <a:srgbClr val="F0F4E8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rial"/>
      </a:defRPr>
    </a:lvl1pPr>
    <a:lvl2pPr indent="228600" latinLnBrk="0">
      <a:defRPr sz="1200">
        <a:latin typeface="+mj-lt"/>
        <a:ea typeface="+mj-ea"/>
        <a:cs typeface="+mj-cs"/>
        <a:sym typeface="Arial"/>
      </a:defRPr>
    </a:lvl2pPr>
    <a:lvl3pPr indent="457200" latinLnBrk="0">
      <a:defRPr sz="1200">
        <a:latin typeface="+mj-lt"/>
        <a:ea typeface="+mj-ea"/>
        <a:cs typeface="+mj-cs"/>
        <a:sym typeface="Arial"/>
      </a:defRPr>
    </a:lvl3pPr>
    <a:lvl4pPr indent="685800" latinLnBrk="0">
      <a:defRPr sz="1200">
        <a:latin typeface="+mj-lt"/>
        <a:ea typeface="+mj-ea"/>
        <a:cs typeface="+mj-cs"/>
        <a:sym typeface="Arial"/>
      </a:defRPr>
    </a:lvl4pPr>
    <a:lvl5pPr indent="914400" latinLnBrk="0">
      <a:defRPr sz="1200">
        <a:latin typeface="+mj-lt"/>
        <a:ea typeface="+mj-ea"/>
        <a:cs typeface="+mj-cs"/>
        <a:sym typeface="Arial"/>
      </a:defRPr>
    </a:lvl5pPr>
    <a:lvl6pPr indent="1143000" latinLnBrk="0">
      <a:defRPr sz="1200">
        <a:latin typeface="+mj-lt"/>
        <a:ea typeface="+mj-ea"/>
        <a:cs typeface="+mj-cs"/>
        <a:sym typeface="Arial"/>
      </a:defRPr>
    </a:lvl6pPr>
    <a:lvl7pPr indent="1371600" latinLnBrk="0">
      <a:defRPr sz="1200">
        <a:latin typeface="+mj-lt"/>
        <a:ea typeface="+mj-ea"/>
        <a:cs typeface="+mj-cs"/>
        <a:sym typeface="Arial"/>
      </a:defRPr>
    </a:lvl7pPr>
    <a:lvl8pPr indent="1600200" latinLnBrk="0">
      <a:defRPr sz="1200">
        <a:latin typeface="+mj-lt"/>
        <a:ea typeface="+mj-ea"/>
        <a:cs typeface="+mj-cs"/>
        <a:sym typeface="Arial"/>
      </a:defRPr>
    </a:lvl8pPr>
    <a:lvl9pPr indent="1828800" latinLnBrk="0"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Титульный слайд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20" name="Группа 1"/>
          <p:cNvGrpSpPr/>
          <p:nvPr/>
        </p:nvGrpSpPr>
        <p:grpSpPr>
          <a:xfrm>
            <a:off x="-33897" y="-88300"/>
            <a:ext cx="12254290" cy="1203152"/>
            <a:chOff x="0" y="0"/>
            <a:chExt cx="12254289" cy="1203151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7" y="291516"/>
              <a:ext cx="12217882" cy="62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fill="norm" stroke="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4" y="364793"/>
              <a:ext cx="12234899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fill="norm" stroke="1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</p:grpSp>
      <p:sp>
        <p:nvSpPr>
          <p:cNvPr id="21" name="Образец заголовка"/>
          <p:cNvSpPr txBox="1"/>
          <p:nvPr>
            <p:ph type="title" hasCustomPrompt="1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b="1" sz="5600">
                <a:solidFill>
                  <a:srgbClr val="4DE1EA"/>
                </a:solidFill>
              </a:defRPr>
            </a:lvl1pPr>
          </a:lstStyle>
          <a:p>
            <a:pPr/>
            <a:r>
              <a:t>Образец заголовка</a:t>
            </a:r>
          </a:p>
        </p:txBody>
      </p:sp>
      <p:sp>
        <p:nvSpPr>
          <p:cNvPr id="22" name="Уровень текста 1…"/>
          <p:cNvSpPr txBox="1"/>
          <p:nvPr>
            <p:ph type="body" sz="half" idx="1" hasCustomPrompt="1"/>
          </p:nvPr>
        </p:nvSpPr>
        <p:spPr>
          <a:xfrm>
            <a:off x="711200" y="3228536"/>
            <a:ext cx="10472929" cy="1752601"/>
          </a:xfrm>
          <a:prstGeom prst="rect">
            <a:avLst/>
          </a:prstGeom>
        </p:spPr>
        <p:txBody>
          <a:bodyPr lIns="0" tIns="0" rIns="0" bIns="0"/>
          <a:lstStyle>
            <a:lvl1pPr marL="0" marR="45719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9" indent="45720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9" indent="91440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9" indent="137160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9" indent="182880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Образец подзаголовка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Образец заголовка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Образец заголовка</a:t>
            </a:r>
          </a:p>
        </p:txBody>
      </p:sp>
      <p:sp>
        <p:nvSpPr>
          <p:cNvPr id="31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Образец текста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раздела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43" name="Группа 1"/>
          <p:cNvGrpSpPr/>
          <p:nvPr/>
        </p:nvGrpSpPr>
        <p:grpSpPr>
          <a:xfrm>
            <a:off x="-33897" y="-88300"/>
            <a:ext cx="12254290" cy="1203152"/>
            <a:chOff x="0" y="0"/>
            <a:chExt cx="12254289" cy="1203151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7" y="291516"/>
              <a:ext cx="12217882" cy="62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fill="norm" stroke="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4" y="364793"/>
              <a:ext cx="12234899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fill="norm" stroke="1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</p:grpSp>
      <p:sp>
        <p:nvSpPr>
          <p:cNvPr id="44" name="Образец заголовка"/>
          <p:cNvSpPr txBox="1"/>
          <p:nvPr>
            <p:ph type="title" hasCustomPrompt="1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b="1" sz="5600">
                <a:solidFill>
                  <a:srgbClr val="4BE4AD"/>
                </a:solidFill>
              </a:defRPr>
            </a:lvl1pPr>
          </a:lstStyle>
          <a:p>
            <a:pPr/>
            <a:r>
              <a:t>Образец заголовка</a:t>
            </a:r>
          </a:p>
        </p:txBody>
      </p:sp>
      <p:sp>
        <p:nvSpPr>
          <p:cNvPr id="45" name="Уровень текста 1…"/>
          <p:cNvSpPr txBox="1"/>
          <p:nvPr>
            <p:ph type="body" sz="quarter" idx="1" hasCustomPrompt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39370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668019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97790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1252855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pPr/>
            <a:r>
              <a:t>Образец текста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Образец заголовка"/>
          <p:cNvSpPr txBox="1"/>
          <p:nvPr>
            <p:ph type="title" hasCustomPrompt="1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pPr/>
            <a:r>
              <a:t>Образец заголовка</a:t>
            </a:r>
          </a:p>
        </p:txBody>
      </p:sp>
      <p:sp>
        <p:nvSpPr>
          <p:cNvPr id="54" name="Уровень текста 1…"/>
          <p:cNvSpPr txBox="1"/>
          <p:nvPr>
            <p:ph type="body" sz="half" idx="1" hasCustomPrompt="1"/>
          </p:nvPr>
        </p:nvSpPr>
        <p:spPr>
          <a:xfrm>
            <a:off x="609600" y="1920084"/>
            <a:ext cx="5384800" cy="4434842"/>
          </a:xfrm>
          <a:prstGeom prst="rect">
            <a:avLst/>
          </a:prstGeom>
        </p:spPr>
        <p:txBody>
          <a:bodyPr/>
          <a:lstStyle>
            <a:lvl3pPr marL="988313" indent="-320294"/>
            <a:lvl4pPr marL="1280583" indent="-302683"/>
            <a:lvl5pPr marL="1555538" indent="-302683"/>
          </a:lstStyle>
          <a:p>
            <a:pPr/>
            <a:r>
              <a:t>Образец текста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Образец заголовка"/>
          <p:cNvSpPr txBox="1"/>
          <p:nvPr>
            <p:ph type="title" hasCustomPrompt="1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pPr/>
            <a:r>
              <a:t>Образец заголовка</a:t>
            </a:r>
          </a:p>
        </p:txBody>
      </p:sp>
      <p:sp>
        <p:nvSpPr>
          <p:cNvPr id="63" name="Уровень текста 1…"/>
          <p:cNvSpPr txBox="1"/>
          <p:nvPr>
            <p:ph type="body" sz="quarter" idx="1" hasCustomPrompt="1"/>
          </p:nvPr>
        </p:nvSpPr>
        <p:spPr>
          <a:xfrm>
            <a:off x="609600" y="1855247"/>
            <a:ext cx="5386917" cy="65935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b="1" sz="2400">
                <a:solidFill>
                  <a:srgbClr val="04617B"/>
                </a:solidFill>
              </a:defRPr>
            </a:lvl1pPr>
            <a:lvl2pPr marL="0" indent="393700">
              <a:buClrTx/>
              <a:buSzTx/>
              <a:buNone/>
              <a:defRPr b="1" sz="2400">
                <a:solidFill>
                  <a:srgbClr val="04617B"/>
                </a:solidFill>
              </a:defRPr>
            </a:lvl2pPr>
            <a:lvl3pPr marL="0" indent="668019">
              <a:buClrTx/>
              <a:buSzTx/>
              <a:buNone/>
              <a:defRPr b="1" sz="2400">
                <a:solidFill>
                  <a:srgbClr val="04617B"/>
                </a:solidFill>
              </a:defRPr>
            </a:lvl3pPr>
            <a:lvl4pPr marL="0" indent="977900">
              <a:buClrTx/>
              <a:buSzTx/>
              <a:buNone/>
              <a:defRPr b="1" sz="2400">
                <a:solidFill>
                  <a:srgbClr val="04617B"/>
                </a:solidFill>
              </a:defRPr>
            </a:lvl4pPr>
            <a:lvl5pPr marL="0" indent="1252855">
              <a:buClrTx/>
              <a:buSzTx/>
              <a:buNone/>
              <a:defRPr b="1" sz="2400">
                <a:solidFill>
                  <a:srgbClr val="04617B"/>
                </a:solidFill>
              </a:defRPr>
            </a:lvl5pPr>
          </a:lstStyle>
          <a:p>
            <a:pPr/>
            <a:r>
              <a:t>Образец текста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Текст 3"/>
          <p:cNvSpPr/>
          <p:nvPr>
            <p:ph type="body" sz="quarter" idx="21" hasCustomPrompt="1"/>
          </p:nvPr>
        </p:nvSpPr>
        <p:spPr>
          <a:xfrm>
            <a:off x="6193368" y="1859757"/>
            <a:ext cx="5389034" cy="65484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b="1" sz="2400">
                <a:solidFill>
                  <a:srgbClr val="04617B"/>
                </a:solidFill>
              </a:defRPr>
            </a:lvl1pPr>
          </a:lstStyle>
          <a:p>
            <a:pPr/>
            <a:r>
              <a:t>Образец текста</a:t>
            </a:r>
          </a:p>
        </p:txBody>
      </p:sp>
      <p:sp>
        <p:nvSpPr>
          <p:cNvPr id="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Образец заголовка"/>
          <p:cNvSpPr txBox="1"/>
          <p:nvPr>
            <p:ph type="title" hasCustomPrompt="1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pPr/>
            <a:r>
              <a:t>Образец заголовка</a:t>
            </a:r>
          </a:p>
        </p:txBody>
      </p:sp>
      <p:sp>
        <p:nvSpPr>
          <p:cNvPr id="7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Образец заголовка"/>
          <p:cNvSpPr txBox="1"/>
          <p:nvPr>
            <p:ph type="title" hasCustomPrompt="1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Образец заголовка</a:t>
            </a:r>
          </a:p>
        </p:txBody>
      </p:sp>
      <p:sp>
        <p:nvSpPr>
          <p:cNvPr id="88" name="Уровень текста 1…"/>
          <p:cNvSpPr txBox="1"/>
          <p:nvPr>
            <p:ph type="body" sz="half" idx="1" hasCustomPrompt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640080">
              <a:buClrTx/>
              <a:buSzTx/>
              <a:buNone/>
              <a:defRPr sz="1400"/>
            </a:lvl2pPr>
            <a:lvl3pPr marL="0" indent="914400">
              <a:buClrTx/>
              <a:buSzTx/>
              <a:buNone/>
              <a:defRPr sz="1400"/>
            </a:lvl3pPr>
            <a:lvl4pPr marL="0" indent="1187450">
              <a:buClrTx/>
              <a:buSzTx/>
              <a:buNone/>
              <a:defRPr sz="1400"/>
            </a:lvl4pPr>
            <a:lvl5pPr marL="0" indent="1462405">
              <a:buClrTx/>
              <a:buSzTx/>
              <a:buNone/>
              <a:defRPr sz="1400"/>
            </a:lvl5pPr>
          </a:lstStyle>
          <a:p>
            <a:pPr/>
            <a:r>
              <a:t>Образец текста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flipV="1" rot="420000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sx="100000" sy="100000" kx="0" ky="0" algn="b" rotWithShape="0" blurRad="63500" dist="38500" dir="7500000">
              <a:srgbClr val="00000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" name="Прямоугольный треугольник 5"/>
          <p:cNvSpPr/>
          <p:nvPr/>
        </p:nvSpPr>
        <p:spPr>
          <a:xfrm flipV="1" rot="420000">
            <a:off x="10672761" y="5359400"/>
            <a:ext cx="206376" cy="155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sx="100000" sy="100000" kx="0" ky="0" algn="b" rotWithShape="0" blurRad="25400" dist="6350" dir="12900000">
              <a:srgbClr val="000000">
                <a:alpha val="47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2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9"/>
            <a:ext cx="6350001" cy="607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Образец заголовка"/>
          <p:cNvSpPr txBox="1"/>
          <p:nvPr>
            <p:ph type="title" hasCustomPrompt="1"/>
          </p:nvPr>
        </p:nvSpPr>
        <p:spPr>
          <a:xfrm>
            <a:off x="812800" y="1176996"/>
            <a:ext cx="2950465" cy="1582622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b="1" sz="2000"/>
            </a:lvl1pPr>
          </a:lstStyle>
          <a:p>
            <a:pPr/>
            <a:r>
              <a:t>Образец заголовка</a:t>
            </a:r>
          </a:p>
        </p:txBody>
      </p:sp>
      <p:sp>
        <p:nvSpPr>
          <p:cNvPr id="101" name="Уровень текста 1…"/>
          <p:cNvSpPr txBox="1"/>
          <p:nvPr>
            <p:ph type="body" sz="quarter" idx="1" hasCustomPrompt="1"/>
          </p:nvPr>
        </p:nvSpPr>
        <p:spPr>
          <a:xfrm>
            <a:off x="812800" y="2828785"/>
            <a:ext cx="2946400" cy="21793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313" indent="-320294">
              <a:spcBef>
                <a:spcPts val="200"/>
              </a:spcBef>
              <a:buClrTx/>
              <a:defRPr sz="1300"/>
            </a:lvl3pPr>
            <a:lvl4pPr marL="1280583" indent="-302683">
              <a:spcBef>
                <a:spcPts val="200"/>
              </a:spcBef>
              <a:buClrTx/>
              <a:defRPr sz="1300"/>
            </a:lvl4pPr>
            <a:lvl5pPr marL="1555538" indent="-302683">
              <a:spcBef>
                <a:spcPts val="200"/>
              </a:spcBef>
              <a:buClrTx/>
              <a:defRPr sz="1300"/>
            </a:lvl5pPr>
          </a:lstStyle>
          <a:p>
            <a:pPr/>
            <a:r>
              <a:t>Образец текста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2" name="Рисунок 2"/>
          <p:cNvSpPr/>
          <p:nvPr>
            <p:ph type="pic" sz="half" idx="21"/>
          </p:nvPr>
        </p:nvSpPr>
        <p:spPr>
          <a:xfrm rot="420000">
            <a:off x="4647724" y="1199516"/>
            <a:ext cx="6156960" cy="3931922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6" name="Группа 1"/>
          <p:cNvGrpSpPr/>
          <p:nvPr/>
        </p:nvGrpSpPr>
        <p:grpSpPr>
          <a:xfrm>
            <a:off x="-33897" y="-88300"/>
            <a:ext cx="12254290" cy="1203152"/>
            <a:chOff x="0" y="0"/>
            <a:chExt cx="12254289" cy="1203151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7" y="291516"/>
              <a:ext cx="12217882" cy="62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fill="norm" stroke="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4" y="364793"/>
              <a:ext cx="12234899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fill="norm" stroke="1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</p:grpSp>
      <p:sp>
        <p:nvSpPr>
          <p:cNvPr id="7" name="Образец заголовка"/>
          <p:cNvSpPr txBox="1"/>
          <p:nvPr>
            <p:ph type="title" hasCustomPrompt="1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 fontScale="100000" lnSpcReduction="0"/>
          </a:bodyPr>
          <a:lstStyle/>
          <a:p>
            <a:pPr/>
            <a:r>
              <a:t>Образец заголовка</a:t>
            </a:r>
          </a:p>
        </p:txBody>
      </p:sp>
      <p:sp>
        <p:nvSpPr>
          <p:cNvPr id="8" name="Уровень текста 1…"/>
          <p:cNvSpPr txBox="1"/>
          <p:nvPr>
            <p:ph type="body" idx="1" hasCustomPrompt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Образец текста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" name="Номер слайда"/>
          <p:cNvSpPr txBox="1"/>
          <p:nvPr>
            <p:ph type="sldNum" sz="quarter" idx="2"/>
          </p:nvPr>
        </p:nvSpPr>
        <p:spPr>
          <a:xfrm>
            <a:off x="11400184" y="6548660"/>
            <a:ext cx="182217" cy="17281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611" marR="0" indent="-266911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3061" marR="0" indent="-305041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4" marR="0" indent="-2724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5269" marR="0" indent="-2724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775" marR="0" indent="-303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9" marR="0" indent="-29717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4" marR="0" indent="-33963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487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b="1" sz="3200"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ФГБОУ ВО   </a:t>
            </a:r>
            <a:r>
              <a:t>&lt;&lt;</a:t>
            </a:r>
            <a:r>
              <a:t>Чеченский государственный университет им. А.А.Кадырова</a:t>
            </a:r>
            <a:r>
              <a:t>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09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Медицинский институт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>
                <a:solidFill>
                  <a:srgbClr val="FF000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Портфолио</a:t>
            </a:r>
            <a:r>
              <a:rPr b="1">
                <a:latin typeface="Franklin Gothic Heavy"/>
                <a:ea typeface="Franklin Gothic Heavy"/>
                <a:cs typeface="Franklin Gothic Heavy"/>
                <a:sym typeface="Franklin Gothic Heavy"/>
              </a:rPr>
              <a:t> </a:t>
            </a:r>
            <a:r>
              <a:t>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2969894" y="3857778"/>
            <a:ext cx="6589374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ФИО</a:t>
            </a:r>
            <a:r>
              <a:rPr>
                <a:solidFill>
                  <a:srgbClr val="FFFFFF"/>
                </a:solidFill>
              </a:rPr>
              <a:t>:</a:t>
            </a:r>
            <a:r>
              <a:rPr>
                <a:solidFill>
                  <a:srgbClr val="FFFFFF"/>
                </a:solidFill>
              </a:rPr>
              <a:t>Джукалаева Карина Руслановна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5"/>
            <a:ext cx="7372985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7"/>
            <a:ext cx="5343784" cy="706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Направление подготовки: Педиатрия</a:t>
            </a:r>
          </a:p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                          </a:t>
            </a:r>
          </a:p>
        </p:txBody>
      </p:sp>
      <p:sp>
        <p:nvSpPr>
          <p:cNvPr id="118" name="Прямоугольник 14"/>
          <p:cNvSpPr txBox="1"/>
          <p:nvPr/>
        </p:nvSpPr>
        <p:spPr>
          <a:xfrm>
            <a:off x="3036570" y="5317607"/>
            <a:ext cx="540844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Профиль</a:t>
            </a:r>
            <a:r>
              <a:rPr>
                <a:solidFill>
                  <a:srgbClr val="FFFFFF"/>
                </a:solidFill>
              </a:rPr>
              <a:t>: </a:t>
            </a:r>
          </a:p>
        </p:txBody>
      </p:sp>
      <p:pic>
        <p:nvPicPr>
          <p:cNvPr id="119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2318" y="-51848"/>
            <a:ext cx="3323680" cy="33236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8" y="150813"/>
            <a:ext cx="897846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4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3"/>
            <a:ext cx="1133538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1" cy="311467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82637"/>
                <a:gridCol w="5116513"/>
                <a:gridCol w="2949575"/>
                <a:gridCol w="2949575"/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sym typeface="Constanti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sym typeface="Constantia"/>
                        </a:rPr>
                        <a:t>Соавторы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1.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2.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3.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4.</a:t>
                      </a: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10" marR="45710" marT="45710" marB="45710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5"/>
            <a:ext cx="43984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6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1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4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35" name="Group 131"/>
          <p:cNvGraphicFramePr/>
          <p:nvPr/>
        </p:nvGraphicFramePr>
        <p:xfrm>
          <a:off x="493991" y="2085967"/>
          <a:ext cx="10069506" cy="400198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891143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</a:t>
                      </a:r>
                      <a:r>
                        <a:t>/</a:t>
                      </a:r>
                      <a:r>
                        <a:t>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Правоведение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Мед.информатика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Химия общая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ОРГ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Латинский язык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Лекарственные растения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9.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10.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11.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НВП</a:t>
                      </a:r>
                    </a:p>
                    <a:p>
                      <a:pPr algn="l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l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Биоэтика </a:t>
                      </a:r>
                    </a:p>
                    <a:p>
                      <a:pPr algn="l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l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Биология </a:t>
                      </a:r>
                    </a:p>
                    <a:p>
                      <a:pPr algn="l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l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Норм.анатомия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зачтено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зачтено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зачтено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зачтено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7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2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43" name="Group 70"/>
          <p:cNvGraphicFramePr/>
          <p:nvPr/>
        </p:nvGraphicFramePr>
        <p:xfrm>
          <a:off x="494309" y="2085966"/>
          <a:ext cx="10525157" cy="41230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
п/п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 семестр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Constantia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2.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Гистология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Constantia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3.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Constantia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4.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+mj-lt"/>
                          <a:ea typeface="+mj-ea"/>
                          <a:cs typeface="+mj-cs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5.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+mj-lt"/>
                          <a:ea typeface="+mj-ea"/>
                          <a:cs typeface="+mj-cs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6.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Биорг.химия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7.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Латинский язык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8.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Физика,Математика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Анатомия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Constantia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86" y="46868"/>
            <a:ext cx="1194920" cy="11949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1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0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51" name="Group 70"/>
          <p:cNvGraphicFramePr/>
          <p:nvPr/>
        </p:nvGraphicFramePr>
        <p:xfrm>
          <a:off x="239671" y="2086285"/>
          <a:ext cx="11712576" cy="395822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
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медицины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Молек.биология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Норм.физиология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Биол.химия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Общий уход за больными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Анатомия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4(хорошо)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Constantia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Гистология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1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8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59" name="Group 70"/>
          <p:cNvGraphicFramePr/>
          <p:nvPr/>
        </p:nvGraphicFramePr>
        <p:xfrm>
          <a:off x="239671" y="2086285"/>
          <a:ext cx="11712576" cy="395822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
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и спорт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Гигиена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Пат.анатомия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Микробиология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Общий уход за хир.больными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Норм.физиология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Биол.химия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Constantia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1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6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9"/>
          <a:ext cx="11712576" cy="39582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5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и спорт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Иммунология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Патофизиология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хирургия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Фармакология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Пропед.детских болезней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Пропед.внут.заболеваний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Гигиена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5(отлично)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Микробиология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3(уд)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Пат.анатомия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3(уд)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Constantia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1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4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75" name="Group 70"/>
          <p:cNvGraphicFramePr/>
          <p:nvPr/>
        </p:nvGraphicFramePr>
        <p:xfrm>
          <a:off x="494030" y="2085975"/>
          <a:ext cx="10582910" cy="425323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6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и спорт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Топ.анатомия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Биохимия обмена в-в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ОФЗД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Пропед.внут.заболеваний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Патофизиология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Пропед.детских болезней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хирургия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Фармакология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3(уд)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Constantia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1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2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9"/>
          <a:ext cx="11712576" cy="39582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7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Constantia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1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0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9"/>
          <a:ext cx="11712576" cy="39582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8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Constantia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8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99" name="Group 70"/>
          <p:cNvGraphicFramePr/>
          <p:nvPr/>
        </p:nvGraphicFramePr>
        <p:xfrm>
          <a:off x="239711" y="1770360"/>
          <a:ext cx="11712576" cy="185908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defRPr>
                      </a:pPr>
                      <a: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Constanti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j-lt"/>
                          <a:ea typeface="+mj-ea"/>
                          <a:cs typeface="+mj-cs"/>
                        </a:rPr>
                        <a:t>4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/>
          <p:nvPr>
            <p:ph type="title"/>
          </p:nvPr>
        </p:nvSpPr>
        <p:spPr>
          <a:xfrm>
            <a:off x="379411" y="169861"/>
            <a:ext cx="10974389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pPr/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1"/>
            <a:chOff x="0" y="0"/>
            <a:chExt cx="10972800" cy="4369680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396" y="-10689"/>
            <a:ext cx="1195636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/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pPr/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1"/>
            <a:chOff x="0" y="0"/>
            <a:chExt cx="10972800" cy="4369680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771"/>
            <a:ext cx="967013" cy="9670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/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pPr/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1"/>
            <a:chOff x="0" y="0"/>
            <a:chExt cx="10972800" cy="4369680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3" y="271463"/>
            <a:ext cx="846485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9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0" name="Прямоугольник 6"/>
          <p:cNvSpPr/>
          <p:nvPr/>
        </p:nvSpPr>
        <p:spPr>
          <a:xfrm>
            <a:off x="195262" y="1709738"/>
            <a:ext cx="11798301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3"/>
            <a:ext cx="11335386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sym typeface="Constanti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sym typeface="Constantia"/>
                        </a:rPr>
                        <a:t>Соавторы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1.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2.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2" y="6403975"/>
            <a:ext cx="4398428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6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3" y="271463"/>
            <a:ext cx="846485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9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b="1" sz="1400">
                          <a:solidFill>
                            <a:srgbClr val="4175B5"/>
                          </a:solidFill>
                          <a:sym typeface="Constanti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sym typeface="Constanti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400">
                          <a:solidFill>
                            <a:srgbClr val="4175B5"/>
                          </a:solidFill>
                          <a:sym typeface="Constantia"/>
                        </a:rPr>
                        <a:t>Соавторы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1.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2.</a:t>
                      </a: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699" marR="45699" marT="45699" marB="45699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2" y="6403975"/>
            <a:ext cx="4398428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6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8E3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7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8" name="Прямоугольник 6"/>
          <p:cNvSpPr/>
          <p:nvPr/>
        </p:nvSpPr>
        <p:spPr>
          <a:xfrm>
            <a:off x="195262" y="1709738"/>
            <a:ext cx="11798301" cy="1160463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j-lt"/>
              <a:ea typeface="+mj-ea"/>
              <a:cs typeface="+mj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2" y="3100388"/>
            <a:ext cx="11798301" cy="3470276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7"/>
            <a:ext cx="6619241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 startAt="1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 startAt="1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 startAt="1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7"/>
            <a:ext cx="11798301" cy="1160464"/>
            <a:chOff x="0" y="0"/>
            <a:chExt cx="11798300" cy="1160462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1"/>
              <a:ext cx="11798300" cy="1160464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9" y="382111"/>
              <a:ext cx="11681461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/>
            </a:lstStyle>
            <a:p>
              <a:pPr/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6" y="1772816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8" name="Прямоугольник 5"/>
          <p:cNvSpPr/>
          <p:nvPr/>
        </p:nvSpPr>
        <p:spPr>
          <a:xfrm>
            <a:off x="195262" y="2774950"/>
            <a:ext cx="11798301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9" name="Прямоугольник 5"/>
          <p:cNvSpPr/>
          <p:nvPr/>
        </p:nvSpPr>
        <p:spPr>
          <a:xfrm>
            <a:off x="176263" y="3740699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0" name="Прямоугольник 5"/>
          <p:cNvSpPr/>
          <p:nvPr/>
        </p:nvSpPr>
        <p:spPr>
          <a:xfrm>
            <a:off x="195262" y="6043858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1" name="Прямоугольник 5"/>
          <p:cNvSpPr/>
          <p:nvPr/>
        </p:nvSpPr>
        <p:spPr>
          <a:xfrm>
            <a:off x="119336" y="4889324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262" y="293888"/>
            <a:ext cx="1195636" cy="11956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