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625"/>
            <a:ext cx="6680835" cy="46672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x-none" altLang="en-US" sz="2800" dirty="0" smtClean="0"/>
              <a:t>Нагаева Хадижат Бислановна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iPad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