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 smtClean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Эрсенбиева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Тоират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Хизриевна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7985" y="472503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930146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безопасности и защита Родины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758711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4818552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окружающей среды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487</Words>
  <Application>Microsoft Office PowerPoint</Application>
  <PresentationFormat>Широкоэкранный</PresentationFormat>
  <Paragraphs>223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админ</cp:lastModifiedBy>
  <cp:revision>83</cp:revision>
  <dcterms:created xsi:type="dcterms:W3CDTF">2017-02-20T01:33:00Z</dcterms:created>
  <dcterms:modified xsi:type="dcterms:W3CDTF">2026-10-14T20:12:50Z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