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6" d="100"/>
          <a:sy n="106" d="100"/>
        </p:scale>
        <p:origin x="96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Ясаева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Раиса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Мусаевна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898778" y="4460188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3661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4602784" y="4825624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915804"/>
              </p:ext>
            </p:extLst>
          </p:nvPr>
        </p:nvGraphicFramePr>
        <p:xfrm>
          <a:off x="694646" y="1805964"/>
          <a:ext cx="10525156" cy="4925407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66351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в медицинской терминологии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282539"/>
              </p:ext>
            </p:extLst>
          </p:nvPr>
        </p:nvGraphicFramePr>
        <p:xfrm>
          <a:off x="239712" y="2389457"/>
          <a:ext cx="11712575" cy="4480130"/>
        </p:xfrm>
        <a:graphic>
          <a:graphicData uri="http://schemas.openxmlformats.org/drawingml/2006/table">
            <a:tbl>
              <a:tblPr/>
              <a:tblGrid>
                <a:gridCol w="1048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и профилактика 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окружающей среды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505</Words>
  <Application>Microsoft Office PowerPoint</Application>
  <PresentationFormat>Широкоэкранный</PresentationFormat>
  <Paragraphs>223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магомед хасаев</cp:lastModifiedBy>
  <cp:revision>87</cp:revision>
  <dcterms:created xsi:type="dcterms:W3CDTF">2017-02-20T01:33:00Z</dcterms:created>
  <dcterms:modified xsi:type="dcterms:W3CDTF">2026-10-16T15:33:00Z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A8EF4DEBA96148CE9843C12DA12D893F_13</vt:lpwstr>
  </property>
</Properties>
</file>