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onstantia"/>
        <a:ea typeface="Constantia"/>
        <a:cs typeface="Constantia"/>
        <a:sym typeface="Constanti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Author id="0" name="А2-06-11" initials="А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 b="def" i="def"/>
      <a:tcStyle>
        <a:tcBdr/>
        <a:fill>
          <a:solidFill>
            <a:srgbClr val="E6EBF5"/>
          </a:solidFill>
        </a:fill>
      </a:tcStyle>
    </a:band2H>
    <a:firstCol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 b="def" i="def"/>
      <a:tcStyle>
        <a:tcBdr/>
        <a:fill>
          <a:solidFill>
            <a:srgbClr val="E6F6F8"/>
          </a:solidFill>
        </a:fill>
      </a:tcStyle>
    </a:band2H>
    <a:firstCol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 b="def" i="def"/>
      <a:tcStyle>
        <a:tcBdr/>
        <a:fill>
          <a:solidFill>
            <a:srgbClr val="F0F4E8"/>
          </a:solidFill>
        </a:fill>
      </a:tcStyle>
    </a:band2H>
    <a:firstCol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onstantia"/>
          <a:ea typeface="Constantia"/>
          <a:cs typeface="Constanti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onstantia"/>
          <a:ea typeface="Constantia"/>
          <a:cs typeface="Constanti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comments" Target="comments/comment1.xml"/></Relationships>
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22-04-13T13:55:00.489" idx="1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Титульный слайд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2" cy="1041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1" cy="607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fill="norm" stroke="1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20" name="Группа 1"/>
          <p:cNvGrpSpPr/>
          <p:nvPr/>
        </p:nvGrpSpPr>
        <p:grpSpPr>
          <a:xfrm>
            <a:off x="-33897" y="-88300"/>
            <a:ext cx="12254290" cy="1203152"/>
            <a:chOff x="0" y="0"/>
            <a:chExt cx="12254289" cy="1203151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7" y="291516"/>
              <a:ext cx="12217882" cy="620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0" fill="norm" stroke="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4" y="364793"/>
              <a:ext cx="12234899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fill="norm" stroke="1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</p:grpSp>
      <p:sp>
        <p:nvSpPr>
          <p:cNvPr id="21" name="Текст заголовка"/>
          <p:cNvSpPr txBox="1"/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b="1" sz="5600">
                <a:solidFill>
                  <a:srgbClr val="4DE1EA"/>
                </a:solidFill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22" name="Уровень текста 1…"/>
          <p:cNvSpPr txBox="1"/>
          <p:nvPr>
            <p:ph type="body" sz="half" idx="1"/>
          </p:nvPr>
        </p:nvSpPr>
        <p:spPr>
          <a:xfrm>
            <a:off x="711200" y="3228536"/>
            <a:ext cx="10472929" cy="1752601"/>
          </a:xfrm>
          <a:prstGeom prst="rect">
            <a:avLst/>
          </a:prstGeom>
        </p:spPr>
        <p:txBody>
          <a:bodyPr lIns="0" tIns="0" rIns="0" bIns="0"/>
          <a:lstStyle>
            <a:lvl1pPr marL="0" marR="45719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9" indent="45720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9" indent="91440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9" indent="137160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9" indent="182880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31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Заголовок раздела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2" cy="1041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1" cy="607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fill="norm" stroke="1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43" name="Группа 1"/>
          <p:cNvGrpSpPr/>
          <p:nvPr/>
        </p:nvGrpSpPr>
        <p:grpSpPr>
          <a:xfrm>
            <a:off x="-33897" y="-88300"/>
            <a:ext cx="12254290" cy="1203152"/>
            <a:chOff x="0" y="0"/>
            <a:chExt cx="12254289" cy="1203151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7" y="291516"/>
              <a:ext cx="12217882" cy="620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0" fill="norm" stroke="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4" y="364793"/>
              <a:ext cx="12234899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fill="norm" stroke="1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</p:grpSp>
      <p:sp>
        <p:nvSpPr>
          <p:cNvPr id="44" name="Текст заголовка"/>
          <p:cNvSpPr txBox="1"/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b="1" sz="5600">
                <a:solidFill>
                  <a:srgbClr val="4BE4AD"/>
                </a:solidFill>
              </a:defRPr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45" name="Уровень текста 1…"/>
          <p:cNvSpPr txBox="1"/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393699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668337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97790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1252537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/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4" name="Уровень текста 1…"/>
          <p:cNvSpPr txBox="1"/>
          <p:nvPr>
            <p:ph type="body" sz="half" idx="1"/>
          </p:nvPr>
        </p:nvSpPr>
        <p:spPr>
          <a:xfrm>
            <a:off x="609600" y="1920084"/>
            <a:ext cx="5384800" cy="4434842"/>
          </a:xfrm>
          <a:prstGeom prst="rect">
            <a:avLst/>
          </a:prstGeom>
        </p:spPr>
        <p:txBody>
          <a:bodyPr/>
          <a:lstStyle>
            <a:lvl3pPr marL="988218" indent="-319881"/>
            <a:lvl4pPr marL="1280583" indent="-302683"/>
            <a:lvl5pPr marL="1555221" indent="-302683"/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/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63" name="Уровень текста 1…"/>
          <p:cNvSpPr txBox="1"/>
          <p:nvPr>
            <p:ph type="body" sz="quarter" idx="1"/>
          </p:nvPr>
        </p:nvSpPr>
        <p:spPr>
          <a:xfrm>
            <a:off x="609600" y="1855247"/>
            <a:ext cx="5386917" cy="65935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b="1" sz="2400">
                <a:solidFill>
                  <a:srgbClr val="04617B"/>
                </a:solidFill>
              </a:defRPr>
            </a:lvl1pPr>
            <a:lvl2pPr marL="0" indent="393699">
              <a:buClrTx/>
              <a:buSzTx/>
              <a:buNone/>
              <a:defRPr b="1" sz="2400">
                <a:solidFill>
                  <a:srgbClr val="04617B"/>
                </a:solidFill>
              </a:defRPr>
            </a:lvl2pPr>
            <a:lvl3pPr marL="0" indent="668337">
              <a:buClrTx/>
              <a:buSzTx/>
              <a:buNone/>
              <a:defRPr b="1" sz="2400">
                <a:solidFill>
                  <a:srgbClr val="04617B"/>
                </a:solidFill>
              </a:defRPr>
            </a:lvl3pPr>
            <a:lvl4pPr marL="0" indent="977900">
              <a:buClrTx/>
              <a:buSzTx/>
              <a:buNone/>
              <a:defRPr b="1" sz="2400">
                <a:solidFill>
                  <a:srgbClr val="04617B"/>
                </a:solidFill>
              </a:defRPr>
            </a:lvl4pPr>
            <a:lvl5pPr marL="0" indent="1252537">
              <a:buClrTx/>
              <a:buSzTx/>
              <a:buNone/>
              <a:defRPr b="1" sz="2400">
                <a:solidFill>
                  <a:srgbClr val="04617B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/>
          <p:nvPr>
            <p:ph type="body" sz="quarter" idx="21"/>
          </p:nvPr>
        </p:nvSpPr>
        <p:spPr>
          <a:xfrm>
            <a:off x="6193368" y="1859757"/>
            <a:ext cx="5389034" cy="654845"/>
          </a:xfrm>
          <a:prstGeom prst="rect">
            <a:avLst/>
          </a:prstGeom>
        </p:spPr>
        <p:txBody>
          <a:bodyPr lIns="0" tIns="0" rIns="0" bIns="0" anchor="ctr"/>
          <a:lstStyle/>
          <a:p>
            <a:pPr marL="0" indent="0">
              <a:buClrTx/>
              <a:buSzTx/>
              <a:buNone/>
              <a:defRPr b="1" sz="2400">
                <a:solidFill>
                  <a:srgbClr val="04617B"/>
                </a:solidFill>
              </a:defRPr>
            </a:pPr>
          </a:p>
        </p:txBody>
      </p:sp>
      <p:sp>
        <p:nvSpPr>
          <p:cNvPr id="6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/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7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/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88" name="Уровень текста 1…"/>
          <p:cNvSpPr txBox="1"/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639762">
              <a:buClrTx/>
              <a:buSzTx/>
              <a:buNone/>
              <a:defRPr sz="1400"/>
            </a:lvl2pPr>
            <a:lvl3pPr marL="0" indent="914400">
              <a:buClrTx/>
              <a:buSzTx/>
              <a:buNone/>
              <a:defRPr sz="1400"/>
            </a:lvl3pPr>
            <a:lvl4pPr marL="0" indent="1187450">
              <a:buClrTx/>
              <a:buSzTx/>
              <a:buNone/>
              <a:defRPr sz="1400"/>
            </a:lvl4pPr>
            <a:lvl5pPr marL="0" indent="1462087">
              <a:buClrTx/>
              <a:buSzTx/>
              <a:buNone/>
              <a:defRPr sz="1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flipV="1" rot="420000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sx="100000" sy="100000" kx="0" ky="0" algn="b" rotWithShape="0" blurRad="63500" dist="38500" dir="7500000">
              <a:srgbClr val="000000">
                <a:alpha val="2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7" name="Прямоугольный треугольник 5"/>
          <p:cNvSpPr/>
          <p:nvPr/>
        </p:nvSpPr>
        <p:spPr>
          <a:xfrm flipV="1" rot="420000">
            <a:off x="10672761" y="5359400"/>
            <a:ext cx="206376" cy="155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sx="100000" sy="100000" kx="0" ky="0" algn="b" rotWithShape="0" blurRad="25400" dist="6350" dir="12900000">
              <a:srgbClr val="000000">
                <a:alpha val="47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2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9"/>
            <a:ext cx="6350001" cy="607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fill="norm" stroke="1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00" name="Текст заголовка"/>
          <p:cNvSpPr txBox="1"/>
          <p:nvPr>
            <p:ph type="title"/>
          </p:nvPr>
        </p:nvSpPr>
        <p:spPr>
          <a:xfrm>
            <a:off x="812800" y="1176996"/>
            <a:ext cx="2950465" cy="1582622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b="1" sz="2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01" name="Уровень текста 1…"/>
          <p:cNvSpPr txBox="1"/>
          <p:nvPr>
            <p:ph type="body" sz="quarter" idx="1"/>
          </p:nvPr>
        </p:nvSpPr>
        <p:spPr>
          <a:xfrm>
            <a:off x="812800" y="2828785"/>
            <a:ext cx="2946400" cy="21793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8" indent="-319881">
              <a:spcBef>
                <a:spcPts val="200"/>
              </a:spcBef>
              <a:buClrTx/>
              <a:defRPr sz="1300"/>
            </a:lvl3pPr>
            <a:lvl4pPr marL="1280583" indent="-302683">
              <a:spcBef>
                <a:spcPts val="200"/>
              </a:spcBef>
              <a:buClrTx/>
              <a:defRPr sz="1300"/>
            </a:lvl4pPr>
            <a:lvl5pPr marL="1555221" indent="-302683">
              <a:spcBef>
                <a:spcPts val="200"/>
              </a:spcBef>
              <a:buClrTx/>
              <a:defRPr sz="13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/>
          <p:nvPr>
            <p:ph type="pic" sz="half" idx="21"/>
          </p:nvPr>
        </p:nvSpPr>
        <p:spPr>
          <a:xfrm rot="420000">
            <a:off x="4647724" y="1199516"/>
            <a:ext cx="6156960" cy="3931922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0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2" cy="1041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1" cy="607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fill="norm" stroke="1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6" name="Группа 1"/>
          <p:cNvGrpSpPr/>
          <p:nvPr/>
        </p:nvGrpSpPr>
        <p:grpSpPr>
          <a:xfrm>
            <a:off x="-33897" y="-88300"/>
            <a:ext cx="12254290" cy="1203152"/>
            <a:chOff x="0" y="0"/>
            <a:chExt cx="12254289" cy="1203151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7" y="291516"/>
              <a:ext cx="12217882" cy="620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0" fill="norm" stroke="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4" y="364793"/>
              <a:ext cx="12234899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fill="norm" stroke="1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</p:grpSp>
      <p:sp>
        <p:nvSpPr>
          <p:cNvPr id="7" name="Текст заголовка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8" name="Уровень текста 1…"/>
          <p:cNvSpPr txBox="1"/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/>
          <p:nvPr>
            <p:ph type="sldNum" sz="quarter" idx="2"/>
          </p:nvPr>
        </p:nvSpPr>
        <p:spPr>
          <a:xfrm>
            <a:off x="11400184" y="6548660"/>
            <a:ext cx="182217" cy="17281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8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6" marR="0" indent="-304649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4" marR="0" indent="-2724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2" marR="0" indent="-2724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9" marR="0" indent="-297179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9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4" marR="0" indent="-33963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b="0" baseline="0" cap="none" i="0" spc="0" strike="noStrike" sz="2600" u="none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omments" Target="../comments/comment1.xml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6"/>
            <a:ext cx="8601204" cy="1019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3200">
                <a:latin typeface="+mn-lt"/>
                <a:ea typeface="+mn-ea"/>
                <a:cs typeface="+mn-cs"/>
                <a:sym typeface="Arial"/>
              </a:defRPr>
            </a:pPr>
            <a:r>
              <a:t>  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ФГБОУ ВО  «Чеченский государственный университет им. А.А. Кадырова»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3758632" y="1609990"/>
            <a:ext cx="7188192" cy="409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Медицинский колледж при Медицинском институте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1857241" y="2772553"/>
            <a:ext cx="9598290" cy="666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Портфолио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2969894" y="3933056"/>
            <a:ext cx="6589374" cy="482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ФИО</a:t>
            </a:r>
            <a:r>
              <a:t>: Эльсултанов Магомед Альвиевич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5"/>
            <a:ext cx="7372985" cy="421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Форма обучения: Очная</a:t>
            </a: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7"/>
            <a:ext cx="5827624" cy="421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Направление подготовки: Сестринское дело</a:t>
            </a:r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2318" y="-51848"/>
            <a:ext cx="3323680" cy="33236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Прямоугольник 2"/>
          <p:cNvSpPr txBox="1"/>
          <p:nvPr/>
        </p:nvSpPr>
        <p:spPr>
          <a:xfrm>
            <a:off x="2131199" y="314325"/>
            <a:ext cx="7614008" cy="438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400"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</a:p>
        </p:txBody>
      </p:sp>
      <p:sp>
        <p:nvSpPr>
          <p:cNvPr id="121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2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3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24" name="Group 131"/>
          <p:cNvGraphicFramePr/>
          <p:nvPr/>
        </p:nvGraphicFramePr>
        <p:xfrm>
          <a:off x="695399" y="2285992"/>
          <a:ext cx="10040818" cy="437807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888604"/>
                <a:gridCol w="4674531"/>
                <a:gridCol w="4477680"/>
              </a:tblGrid>
              <a:tr h="516695">
                <a:tc>
                  <a:txBody>
                    <a:bodyPr/>
                    <a:lstStyle/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</a:t>
                      </a:r>
                      <a:r>
                        <a:t>/</a:t>
                      </a:r>
                      <a:r>
                        <a:t>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Фк и спорт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5" name="TextBox 14"/>
          <p:cNvSpPr txBox="1"/>
          <p:nvPr/>
        </p:nvSpPr>
        <p:spPr>
          <a:xfrm>
            <a:off x="539433" y="1714500"/>
            <a:ext cx="4415617" cy="34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26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Прямоугольник 2"/>
          <p:cNvSpPr txBox="1"/>
          <p:nvPr/>
        </p:nvSpPr>
        <p:spPr>
          <a:xfrm>
            <a:off x="2169299" y="314325"/>
            <a:ext cx="7537808" cy="438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400"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</a:t>
            </a:r>
          </a:p>
        </p:txBody>
      </p:sp>
      <p:sp>
        <p:nvSpPr>
          <p:cNvPr id="129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0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1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32" name="Group 70"/>
          <p:cNvGraphicFramePr/>
          <p:nvPr/>
        </p:nvGraphicFramePr>
        <p:xfrm>
          <a:off x="694646" y="1805963"/>
          <a:ext cx="10525157" cy="436417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696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</a:p>
                  </a:txBody>
                  <a:tcPr marL="45703" marR="45703" marT="45703" marB="45703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5821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Русская литература</a:t>
                      </a:r>
                    </a:p>
                  </a:txBody>
                  <a:tcPr marL="45703" marR="45703" marT="45703" marB="45703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удовлетворительно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549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</a:p>
                  </a:txBody>
                  <a:tcPr marL="45703" marR="45703" marT="45703" marB="45703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удовлетворительно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967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Английский язык</a:t>
                      </a:r>
                    </a:p>
                  </a:txBody>
                  <a:tcPr marL="45703" marR="45703" marT="45703" marB="45703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5201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</a:p>
                  </a:txBody>
                  <a:tcPr marL="45703" marR="45703" marT="45703" marB="45703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728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Информатика</a:t>
                      </a:r>
                    </a:p>
                  </a:txBody>
                  <a:tcPr marL="45703" marR="45703" marT="45703" marB="45703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ym typeface="Constantia"/>
                        </a:rPr>
                        <a:t>хорошо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безопасности и защита Родины</a:t>
                      </a:r>
                    </a:p>
                  </a:txBody>
                  <a:tcPr marL="45703" marR="45703" marT="45703" marB="45703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712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</a:p>
                  </a:txBody>
                  <a:tcPr marL="45705" marR="45705" marT="45705" marB="45705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ym typeface="Constantia"/>
                        </a:rPr>
                        <a:t>отлично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5455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Химия</a:t>
                      </a:r>
                    </a:p>
                  </a:txBody>
                  <a:tcPr marL="45705" marR="45705" marT="45705" marB="45705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Биология</a:t>
                      </a:r>
                    </a:p>
                  </a:txBody>
                  <a:tcPr marL="45705" marR="45705" marT="45705" marB="45705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Обществознание</a:t>
                      </a:r>
                    </a:p>
                  </a:txBody>
                  <a:tcPr marL="45705" marR="45705" marT="45705" marB="45705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ym typeface="Constantia"/>
                        </a:rPr>
                        <a:t>хорошо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Родной язык и Литература</a:t>
                      </a:r>
                    </a:p>
                  </a:txBody>
                  <a:tcPr marL="45705" marR="45705" marT="45705" marB="45705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</a:p>
                  </a:txBody>
                  <a:tcPr marL="45705" marR="45705" marT="45705" marB="45705" anchor="t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ym typeface="Constantia"/>
                        </a:rPr>
                        <a:t>зачтено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33" name="TextBox 14"/>
          <p:cNvSpPr txBox="1"/>
          <p:nvPr/>
        </p:nvSpPr>
        <p:spPr>
          <a:xfrm>
            <a:off x="597104" y="1443530"/>
            <a:ext cx="4415617" cy="34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34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186" y="46868"/>
            <a:ext cx="1194920" cy="11949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Прямоугольник 2"/>
          <p:cNvSpPr txBox="1"/>
          <p:nvPr/>
        </p:nvSpPr>
        <p:spPr>
          <a:xfrm>
            <a:off x="2131199" y="314325"/>
            <a:ext cx="7614008" cy="438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400"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</a:p>
        </p:txBody>
      </p:sp>
      <p:sp>
        <p:nvSpPr>
          <p:cNvPr id="13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9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40" name="Group 70"/>
          <p:cNvGraphicFramePr/>
          <p:nvPr/>
        </p:nvGraphicFramePr>
        <p:xfrm>
          <a:off x="191344" y="2136536"/>
          <a:ext cx="11712576" cy="450057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Основы паталогии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Фармакология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История России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Основы латинского языка с мед. терминологией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Фк и спорт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Основы микробиологии и иммунологии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Генетика человека с основами мед. генетики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1" name="TextBox 14"/>
          <p:cNvSpPr txBox="1"/>
          <p:nvPr/>
        </p:nvSpPr>
        <p:spPr>
          <a:xfrm>
            <a:off x="539433" y="1714500"/>
            <a:ext cx="4415617" cy="34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42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Прямоугольник 2"/>
          <p:cNvSpPr txBox="1"/>
          <p:nvPr/>
        </p:nvSpPr>
        <p:spPr>
          <a:xfrm>
            <a:off x="2131199" y="314325"/>
            <a:ext cx="7614008" cy="438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400"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</a:p>
        </p:txBody>
      </p:sp>
      <p:sp>
        <p:nvSpPr>
          <p:cNvPr id="14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7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48" name="Group 70"/>
          <p:cNvGraphicFramePr/>
          <p:nvPr/>
        </p:nvGraphicFramePr>
        <p:xfrm>
          <a:off x="166646" y="2357429"/>
          <a:ext cx="11712576" cy="39582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Квалификационный экзамен ПМ 03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хорошо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Квалификационный экзамен ПМ 01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Общий уход за пациентом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Иностранный язык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удовлетворительно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Зож и заболевания профилактика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ПСМП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Фк и спорт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зачтено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Сестр.уход и реабилитация пациента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удовлетворительно 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ОБОС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>
                          <a:sym typeface="Constantia"/>
                        </a:rPr>
                        <a:t>хорошо 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9" name="TextBox 14"/>
          <p:cNvSpPr txBox="1"/>
          <p:nvPr/>
        </p:nvSpPr>
        <p:spPr>
          <a:xfrm>
            <a:off x="539433" y="1714500"/>
            <a:ext cx="4415617" cy="34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50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Прямоугольник 2"/>
          <p:cNvSpPr txBox="1"/>
          <p:nvPr/>
        </p:nvSpPr>
        <p:spPr>
          <a:xfrm>
            <a:off x="2131199" y="314325"/>
            <a:ext cx="7614008" cy="438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400"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</a:p>
        </p:txBody>
      </p:sp>
      <p:sp>
        <p:nvSpPr>
          <p:cNvPr id="153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4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5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56" name="Group 70"/>
          <p:cNvGraphicFramePr/>
          <p:nvPr/>
        </p:nvGraphicFramePr>
        <p:xfrm>
          <a:off x="166646" y="2608408"/>
          <a:ext cx="11712576" cy="395822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7" name="TextBox 14"/>
          <p:cNvSpPr txBox="1"/>
          <p:nvPr/>
        </p:nvSpPr>
        <p:spPr>
          <a:xfrm>
            <a:off x="539433" y="1714500"/>
            <a:ext cx="4415617" cy="34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58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Прямоугольник 2"/>
          <p:cNvSpPr txBox="1"/>
          <p:nvPr/>
        </p:nvSpPr>
        <p:spPr>
          <a:xfrm>
            <a:off x="2131199" y="314325"/>
            <a:ext cx="7614008" cy="438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400"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</a:p>
        </p:txBody>
      </p:sp>
      <p:sp>
        <p:nvSpPr>
          <p:cNvPr id="161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2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3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64" name="Group 70"/>
          <p:cNvGraphicFramePr/>
          <p:nvPr/>
        </p:nvGraphicFramePr>
        <p:xfrm>
          <a:off x="166646" y="2357429"/>
          <a:ext cx="11712576" cy="39582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5" name="TextBox 14"/>
          <p:cNvSpPr txBox="1"/>
          <p:nvPr/>
        </p:nvSpPr>
        <p:spPr>
          <a:xfrm>
            <a:off x="539433" y="1714500"/>
            <a:ext cx="4415617" cy="34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66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Прямоугольник 2"/>
          <p:cNvSpPr txBox="1"/>
          <p:nvPr/>
        </p:nvSpPr>
        <p:spPr>
          <a:xfrm>
            <a:off x="2131199" y="314325"/>
            <a:ext cx="7614008" cy="438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400"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</a:p>
        </p:txBody>
      </p:sp>
      <p:sp>
        <p:nvSpPr>
          <p:cNvPr id="169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0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1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72" name="Group 70"/>
          <p:cNvGraphicFramePr/>
          <p:nvPr/>
        </p:nvGraphicFramePr>
        <p:xfrm>
          <a:off x="166646" y="2357429"/>
          <a:ext cx="11712576" cy="39582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3" name="TextBox 14"/>
          <p:cNvSpPr txBox="1"/>
          <p:nvPr/>
        </p:nvSpPr>
        <p:spPr>
          <a:xfrm>
            <a:off x="539433" y="1714500"/>
            <a:ext cx="4415617" cy="34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74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Прямоугольник 2"/>
          <p:cNvSpPr txBox="1"/>
          <p:nvPr/>
        </p:nvSpPr>
        <p:spPr>
          <a:xfrm>
            <a:off x="2131199" y="314325"/>
            <a:ext cx="7614008" cy="438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400"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</a:p>
        </p:txBody>
      </p:sp>
      <p:sp>
        <p:nvSpPr>
          <p:cNvPr id="17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9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80" name="Group 70"/>
          <p:cNvGraphicFramePr/>
          <p:nvPr/>
        </p:nvGraphicFramePr>
        <p:xfrm>
          <a:off x="166646" y="2357429"/>
          <a:ext cx="11712576" cy="39582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3" marR="45703" marT="45703" marB="45703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</a:p>
                  </a:txBody>
                  <a:tcPr marL="45705" marR="45705" marT="45705" marB="45705" anchor="ctr" anchorCtr="0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1" name="TextBox 14"/>
          <p:cNvSpPr txBox="1"/>
          <p:nvPr/>
        </p:nvSpPr>
        <p:spPr>
          <a:xfrm>
            <a:off x="539433" y="1714500"/>
            <a:ext cx="4415617" cy="34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Оценки, полученные на экзаменах и зачетах</a:t>
            </a:r>
          </a:p>
        </p:txBody>
      </p:sp>
      <p:pic>
        <p:nvPicPr>
          <p:cNvPr id="182" name="Рисунок 10" descr="Рисунок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Прямоугольник 6"/>
          <p:cNvGrpSpPr/>
          <p:nvPr/>
        </p:nvGrpSpPr>
        <p:grpSpPr>
          <a:xfrm>
            <a:off x="119336" y="260647"/>
            <a:ext cx="11798301" cy="1160464"/>
            <a:chOff x="0" y="0"/>
            <a:chExt cx="11798300" cy="1160462"/>
          </a:xfrm>
        </p:grpSpPr>
        <p:sp>
          <p:nvSpPr>
            <p:cNvPr id="184" name="Прямоугольник"/>
            <p:cNvSpPr/>
            <p:nvPr/>
          </p:nvSpPr>
          <p:spPr>
            <a:xfrm>
              <a:off x="0" y="-1"/>
              <a:ext cx="11798300" cy="1160464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5" name="Участие в общественной и научной жизни университета"/>
            <p:cNvSpPr txBox="1"/>
            <p:nvPr/>
          </p:nvSpPr>
          <p:spPr>
            <a:xfrm>
              <a:off x="58419" y="406016"/>
              <a:ext cx="11681461" cy="348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Участие в общественной и научной жизни университета</a:t>
              </a:r>
            </a:p>
          </p:txBody>
        </p:sp>
      </p:grpSp>
      <p:sp>
        <p:nvSpPr>
          <p:cNvPr id="187" name="Прямоугольник 5"/>
          <p:cNvSpPr/>
          <p:nvPr/>
        </p:nvSpPr>
        <p:spPr>
          <a:xfrm>
            <a:off x="119336" y="1772816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8" name="Прямоугольник 5"/>
          <p:cNvSpPr/>
          <p:nvPr/>
        </p:nvSpPr>
        <p:spPr>
          <a:xfrm>
            <a:off x="119336" y="2774950"/>
            <a:ext cx="11798301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9" name="Прямоугольник 5"/>
          <p:cNvSpPr/>
          <p:nvPr/>
        </p:nvSpPr>
        <p:spPr>
          <a:xfrm>
            <a:off x="119336" y="3708706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90" name="Прямоугольник 5"/>
          <p:cNvSpPr/>
          <p:nvPr/>
        </p:nvSpPr>
        <p:spPr>
          <a:xfrm>
            <a:off x="119336" y="5686693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/>
          </a:p>
        </p:txBody>
      </p:sp>
      <p:grpSp>
        <p:nvGrpSpPr>
          <p:cNvPr id="193" name="Прямоугольник 5"/>
          <p:cNvGrpSpPr/>
          <p:nvPr/>
        </p:nvGrpSpPr>
        <p:grpSpPr>
          <a:xfrm>
            <a:off x="119336" y="4741802"/>
            <a:ext cx="11798301" cy="736601"/>
            <a:chOff x="0" y="0"/>
            <a:chExt cx="11798300" cy="736600"/>
          </a:xfrm>
        </p:grpSpPr>
        <p:sp>
          <p:nvSpPr>
            <p:cNvPr id="191" name="Прямоугольник"/>
            <p:cNvSpPr/>
            <p:nvPr/>
          </p:nvSpPr>
          <p:spPr>
            <a:xfrm>
              <a:off x="0" y="0"/>
              <a:ext cx="11798300" cy="736600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2" name="Текст"/>
            <p:cNvSpPr txBox="1"/>
            <p:nvPr/>
          </p:nvSpPr>
          <p:spPr>
            <a:xfrm>
              <a:off x="58419" y="170180"/>
              <a:ext cx="11681461" cy="396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/>
            </a:lstStyle>
            <a:p>
              <a:pPr/>
              <a:r>
                <a:t> </a:t>
              </a:r>
            </a:p>
          </p:txBody>
        </p:sp>
      </p:grpSp>
      <p:pic>
        <p:nvPicPr>
          <p:cNvPr id="194" name="Рисунок 9" descr="Рисунок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5262" y="293888"/>
            <a:ext cx="1195636" cy="1195636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TextBox 2"/>
          <p:cNvSpPr txBox="1"/>
          <p:nvPr/>
        </p:nvSpPr>
        <p:spPr>
          <a:xfrm>
            <a:off x="298407" y="1971309"/>
            <a:ext cx="6101249" cy="348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Организация осенней университетской ярмарки</a:t>
            </a:r>
          </a:p>
        </p:txBody>
      </p:sp>
      <p:sp>
        <p:nvSpPr>
          <p:cNvPr id="196" name="TextBox 14"/>
          <p:cNvSpPr txBox="1"/>
          <p:nvPr/>
        </p:nvSpPr>
        <p:spPr>
          <a:xfrm>
            <a:off x="240982" y="2894414"/>
            <a:ext cx="6101249" cy="348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Участие в шествиях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nstantia"/>
            <a:ea typeface="Constantia"/>
            <a:cs typeface="Constantia"/>
            <a:sym typeface="Constant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nstantia"/>
            <a:ea typeface="Constantia"/>
            <a:cs typeface="Constantia"/>
            <a:sym typeface="Constant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nstantia"/>
            <a:ea typeface="Constantia"/>
            <a:cs typeface="Constantia"/>
            <a:sym typeface="Constant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onstantia"/>
            <a:ea typeface="Constantia"/>
            <a:cs typeface="Constantia"/>
            <a:sym typeface="Constant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