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812492" cy="540519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Шаптукаева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Альбина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Магомедовна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9555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462621"/>
              </p:ext>
            </p:extLst>
          </p:nvPr>
        </p:nvGraphicFramePr>
        <p:xfrm>
          <a:off x="233947" y="2285992"/>
          <a:ext cx="11630528" cy="4381359"/>
        </p:xfrm>
        <a:graphic>
          <a:graphicData uri="http://schemas.openxmlformats.org/drawingml/2006/table">
            <a:tbl>
              <a:tblPr/>
              <a:tblGrid>
                <a:gridCol w="1029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4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6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effectLst/>
                          <a:latin typeface="UICTFontTextStyleBody"/>
                        </a:rPr>
                        <a:t>Физическая культура</a:t>
                      </a:r>
                      <a:endParaRPr lang="ru-BY" sz="1800" b="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BY" sz="18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649232"/>
              </p:ext>
            </p:extLst>
          </p:nvPr>
        </p:nvGraphicFramePr>
        <p:xfrm>
          <a:off x="551384" y="1770360"/>
          <a:ext cx="11089231" cy="5089680"/>
        </p:xfrm>
        <a:graphic>
          <a:graphicData uri="http://schemas.openxmlformats.org/drawingml/2006/table">
            <a:tbl>
              <a:tblPr/>
              <a:tblGrid>
                <a:gridCol w="98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9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8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5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Хорошо</a:t>
                      </a:r>
                      <a:endParaRPr lang="ru-BY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03326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515637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73008"/>
                  </a:ext>
                </a:extLst>
              </a:tr>
              <a:tr h="232668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19226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206196"/>
              </p:ext>
            </p:extLst>
          </p:nvPr>
        </p:nvGraphicFramePr>
        <p:xfrm>
          <a:off x="191344" y="1906282"/>
          <a:ext cx="11739972" cy="4637393"/>
        </p:xfrm>
        <a:graphic>
          <a:graphicData uri="http://schemas.openxmlformats.org/drawingml/2006/table">
            <a:tbl>
              <a:tblPr/>
              <a:tblGrid>
                <a:gridCol w="103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4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6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с медицинской терминологией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с основами медицинской генетики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191344" y="149885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724953"/>
              </p:ext>
            </p:extLst>
          </p:nvPr>
        </p:nvGraphicFramePr>
        <p:xfrm>
          <a:off x="0" y="1808941"/>
          <a:ext cx="12192000" cy="6379216"/>
        </p:xfrm>
        <a:graphic>
          <a:graphicData uri="http://schemas.openxmlformats.org/drawingml/2006/table">
            <a:tbl>
              <a:tblPr/>
              <a:tblGrid>
                <a:gridCol w="1079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3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86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78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Общий уход за пациентами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в профессиональной 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3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Здоровый образ жизни и профилактика заболеваний в разные возрастные периоды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3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безопасной среды в медицинской организации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3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ПМ.01 Проведение мероприятий по профилактике инфекций, связанных с оказанием медицинской помощи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269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ПМ.03 Проведение мероприятий по профилактике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неинфекционных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и инфекционных заболеваний, формированию здорового образа жизни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053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Сестринский уход и реабилитация пациентов терапевтического профиля разных возрастных групп и УП Сестринский уход и реабилитация пациентов терапевтического профиля разных возрастных групп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3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7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79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0" y="144858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008745"/>
              </p:ext>
            </p:extLst>
          </p:nvPr>
        </p:nvGraphicFramePr>
        <p:xfrm>
          <a:off x="81914" y="2271333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369895"/>
              </p:ext>
            </p:extLst>
          </p:nvPr>
        </p:nvGraphicFramePr>
        <p:xfrm>
          <a:off x="239712" y="226084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31361"/>
              </p:ext>
            </p:extLst>
          </p:nvPr>
        </p:nvGraphicFramePr>
        <p:xfrm>
          <a:off x="239712" y="2317194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993272"/>
              </p:ext>
            </p:extLst>
          </p:nvPr>
        </p:nvGraphicFramePr>
        <p:xfrm>
          <a:off x="239712" y="226084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402</Words>
  <Application>Microsoft Office PowerPoint</Application>
  <DocSecurity>0</DocSecurity>
  <PresentationFormat>Широкоэкранный</PresentationFormat>
  <Paragraphs>182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albishaptuk9@outlook.com</cp:lastModifiedBy>
  <cp:revision>83</cp:revision>
  <dcterms:created xsi:type="dcterms:W3CDTF">2017-02-20T01:33:13Z</dcterms:created>
  <dcterms:modified xsi:type="dcterms:W3CDTF">2026-10-16T20:28:57Z</dcterms:modified>
  <dc:identifier/>
  <dc:language/>
  <cp:version/>
</cp:coreProperties>
</file>