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6" d="100"/>
          <a:sy n="106" d="100"/>
        </p:scale>
        <p:origin x="960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16.10.2026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16.10.2026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16.10.2026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16.10.2026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16.10.2026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16.10.2026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16.10.2026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Темирсултанова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Марьям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Рамзановна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3" y="450889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36615" cy="4603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4602784" y="4825624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5921983"/>
              </p:ext>
            </p:extLst>
          </p:nvPr>
        </p:nvGraphicFramePr>
        <p:xfrm>
          <a:off x="694646" y="1805964"/>
          <a:ext cx="10525156" cy="4925407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68058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Сестринский уход и реабилитация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5432832"/>
              </p:ext>
            </p:extLst>
          </p:nvPr>
        </p:nvGraphicFramePr>
        <p:xfrm>
          <a:off x="239712" y="2389457"/>
          <a:ext cx="11712575" cy="4449650"/>
        </p:xfrm>
        <a:graphic>
          <a:graphicData uri="http://schemas.openxmlformats.org/drawingml/2006/table">
            <a:tbl>
              <a:tblPr/>
              <a:tblGrid>
                <a:gridCol w="104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Первичная медико-санитарная помощь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501</Words>
  <Application>Microsoft Office PowerPoint</Application>
  <PresentationFormat>Широкоэкранный</PresentationFormat>
  <Paragraphs>224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магомед хасаев</cp:lastModifiedBy>
  <cp:revision>88</cp:revision>
  <dcterms:created xsi:type="dcterms:W3CDTF">2017-02-20T01:33:00Z</dcterms:created>
  <dcterms:modified xsi:type="dcterms:W3CDTF">2026-10-16T14:54:52Z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A8EF4DEBA96148CE9843C12DA12D893F_13</vt:lpwstr>
  </property>
</Properties>
</file>