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Мусаева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Эсет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Салмановна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98778" y="4460188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602784" y="4825624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038889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045007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902332"/>
              </p:ext>
            </p:extLst>
          </p:nvPr>
        </p:nvGraphicFramePr>
        <p:xfrm>
          <a:off x="239712" y="2389457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512</Words>
  <Application>Microsoft Office PowerPoint</Application>
  <PresentationFormat>Широкоэкранный</PresentationFormat>
  <Paragraphs>225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хасаев</cp:lastModifiedBy>
  <cp:revision>86</cp:revision>
  <dcterms:created xsi:type="dcterms:W3CDTF">2017-02-20T01:33:00Z</dcterms:created>
  <dcterms:modified xsi:type="dcterms:W3CDTF">2026-10-16T14:39:26Z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