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Оздиева Залина Руслановна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0867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Сестренское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с медицинской терминологией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имунологии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зкзамен ПМ 01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Квалификационный зкзамен 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 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пациентами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а профессиональной деятельности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Сестренский уход и реабилитация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образжизни профилактика заболеваний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2697</Words>
  <Application>WPS Presentation</Application>
  <PresentationFormat>Широкоэкранный</PresentationFormat>
  <Paragraphs>440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приаает привет</cp:lastModifiedBy>
  <cp:revision>82</cp:revision>
  <dcterms:created xsi:type="dcterms:W3CDTF">2017-02-20T01:33:00Z</dcterms:created>
  <dcterms:modified xsi:type="dcterms:W3CDTF">2026-10-15T18:52:33Z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556B9D0A647847EB991C0D89C757E640_12</vt:lpwstr>
  </property>
</Properties>
</file>