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Табуева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Ясмина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Магомедовна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008083"/>
              </p:ext>
            </p:extLst>
          </p:nvPr>
        </p:nvGraphicFramePr>
        <p:xfrm>
          <a:off x="695400" y="2285992"/>
          <a:ext cx="10040816" cy="437992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US" sz="1800" b="1" i="0" dirty="0">
                          <a:effectLst/>
                          <a:latin typeface="UICTFontTextStyleBody"/>
                        </a:rPr>
                        <a:t>Физра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076258"/>
              </p:ext>
            </p:extLst>
          </p:nvPr>
        </p:nvGraphicFramePr>
        <p:xfrm>
          <a:off x="694646" y="1805964"/>
          <a:ext cx="10525156" cy="557739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US" sz="1800" b="1" i="0" dirty="0">
                          <a:effectLst/>
                          <a:latin typeface="UICTFontTextStyleBody"/>
                        </a:rPr>
                        <a:t>4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3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US" sz="18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66788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r>
                        <a:rPr lang="ru-RU" sz="1600" b="0" dirty="0" err="1">
                          <a:latin typeface="Times New Roman" pitchFamily="18" charset="0"/>
                          <a:cs typeface="Times New Roman" pitchFamily="18" charset="0"/>
                        </a:rPr>
                        <a:t>россии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77800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Кв </a:t>
                      </a:r>
                      <a:r>
                        <a:rPr lang="ru-RU" sz="1600" b="0" dirty="0" err="1">
                          <a:latin typeface="Times New Roman" pitchFamily="18" charset="0"/>
                          <a:cs typeface="Times New Roman" pitchFamily="18" charset="0"/>
                        </a:rPr>
                        <a:t>пм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 err="1">
                          <a:latin typeface="Times New Roman" pitchFamily="18" charset="0"/>
                          <a:cs typeface="Times New Roman" pitchFamily="18" charset="0"/>
                        </a:rPr>
                        <a:t>Кв.01исмп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Общий уход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Зож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С/у реабилитация терапия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Обос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Физра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402</Words>
  <Application>Microsoft Office PowerPoint</Application>
  <DocSecurity>0</DocSecurity>
  <PresentationFormat>Широкоэкранный</PresentationFormat>
  <Paragraphs>182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Ясминв Табуева</cp:lastModifiedBy>
  <cp:revision>84</cp:revision>
  <dcterms:created xsi:type="dcterms:W3CDTF">2017-02-20T01:33:13Z</dcterms:created>
  <dcterms:modified xsi:type="dcterms:W3CDTF">2026-10-18T07:02:33Z</dcterms:modified>
  <dc:identifier/>
  <dc:language/>
  <cp:version/>
</cp:coreProperties>
</file>