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 /><Relationship Id="rId2" Type="http://schemas.openxmlformats.org/package/2006/relationships/metadata/core-properties" Target="docProps/core.xml" /><Relationship Id="rId1" Type="http://schemas.openxmlformats.org/officeDocument/2006/relationships/officeDocument" Target="ppt/presentation.xml" /><Relationship Id="rId4" Type="http://schemas.openxmlformats.org/officeDocument/2006/relationships/custom-properties" Target="docProps/custom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9" r:id="rId3"/>
    <p:sldId id="260" r:id="rId4"/>
    <p:sldId id="269" r:id="rId5"/>
    <p:sldId id="271" r:id="rId6"/>
    <p:sldId id="272" r:id="rId7"/>
    <p:sldId id="273" r:id="rId8"/>
    <p:sldId id="274" r:id="rId9"/>
    <p:sldId id="275" r:id="rId10"/>
    <p:sldId id="270" r:id="rId11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17" autoAdjust="0"/>
    <p:restoredTop sz="94660"/>
  </p:normalViewPr>
  <p:slideViewPr>
    <p:cSldViewPr showGuides="1">
      <p:cViewPr varScale="1">
        <p:scale>
          <a:sx n="109" d="100"/>
          <a:sy n="109" d="100"/>
        </p:scale>
        <p:origin x="840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presProps" Target="pres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commentAuthors" Target="commentAuthors.xml" /><Relationship Id="rId2" Type="http://schemas.openxmlformats.org/officeDocument/2006/relationships/slide" Target="slides/slide1.xml" /><Relationship Id="rId16" Type="http://schemas.openxmlformats.org/officeDocument/2006/relationships/tableStyles" Target="tableStyles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heme" Target="theme/theme1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viewProps" Target="viewProps.xml" 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 /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" preserve="1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" preserve="1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secHead" preserve="1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Obj" preserve="1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woTxTwoObj" preserve="1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  <a:t>14.10.2026</a:t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titleOnly" preserve="1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  <a:t>14.10.2026</a:t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blank" preserve="1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  <a:t>14.10.2026</a:t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objTx" preserve="1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  <a:t>14.10.2026</a:t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showMasterPhAnim="0" type="picTx" preserve="1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  <a:t>14.10.2026</a:t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x" preserve="1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PhAnim="0" type="vertTitleAndTx" preserve="1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  <a:t>14.10.2026</a:t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image" Target="../media/image2.jpeg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</a:p>
          <a:p>
            <a:pPr lvl="1">
              <a:defRPr/>
            </a:pPr>
            <a:r>
              <a:rPr lang="ru-RU"/>
              <a:t>Второй уровень</a:t>
            </a:r>
          </a:p>
          <a:p>
            <a:pPr lvl="2">
              <a:defRPr/>
            </a:pPr>
            <a:r>
              <a:rPr lang="ru-RU"/>
              <a:t>Третий уровень</a:t>
            </a:r>
          </a:p>
          <a:p>
            <a:pPr lvl="3">
              <a:defRPr/>
            </a:pPr>
            <a:r>
              <a:rPr lang="ru-RU"/>
              <a:t>Четвертый уровень</a:t>
            </a:r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  <a:t>14.10.2026</a:t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  <a:t>‹#›</a:t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 /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 /><Relationship Id="rId1" Type="http://schemas.openxmlformats.org/officeDocument/2006/relationships/slideLayout" Target="../slideLayouts/slideLayout7.xml" 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 /><Relationship Id="rId2" Type="http://schemas.openxmlformats.org/officeDocument/2006/relationships/image" Target="../media/image5.png" /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430887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Медицинский колледж при Медицинском институте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Умарова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Ясмина</a:t>
            </a: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Руслановна</a:t>
            </a:r>
            <a:r>
              <a:rPr lang="ru-RU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7985" y="444309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7985" y="4862830"/>
            <a:ext cx="5936615" cy="584200"/>
          </a:xfrm>
          <a:prstGeom prst="rect">
            <a:avLst/>
          </a:prstGeom>
          <a:noFill/>
          <a:ln>
            <a:noFill/>
          </a:ln>
        </p:spPr>
        <p:txBody>
          <a:bodyPr wrap="non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Сестринское дело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67453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4776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6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kumimoji="0" lang="ru-RU" sz="16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4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5372875"/>
              </p:ext>
            </p:extLst>
          </p:nvPr>
        </p:nvGraphicFramePr>
        <p:xfrm>
          <a:off x="694646" y="1805964"/>
          <a:ext cx="10525156" cy="4925407"/>
        </p:xfrm>
        <a:graphic>
          <a:graphicData uri="http://schemas.openxmlformats.org/drawingml/2006/table">
            <a:tbl>
              <a:tblPr/>
              <a:tblGrid>
                <a:gridCol w="9315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2483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3453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6960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Русский</a:t>
                      </a:r>
                      <a:r>
                        <a:rPr lang="ru-RU" sz="14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язык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5821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Русская литература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хорошо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8549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9674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201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0728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8803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безопасности и защита Родины</a:t>
                      </a:r>
                    </a:p>
                  </a:txBody>
                  <a:tcPr marT="45703" marB="45703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271294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54556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Химия</a:t>
                      </a: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Биология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47345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Обществознание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хорошо 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Родной язык и Литература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36572">
                <a:tc>
                  <a:txBody>
                    <a:bodyPr/>
                    <a:lstStyle/>
                    <a:p>
                      <a:pPr marL="0" indent="0" algn="ctr">
                        <a:buFontTx/>
                        <a:buNone/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551384" y="144353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637393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Фармакология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патологии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России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латинского языка в медицинской терминологии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Генетика человека с основами медицинской генетики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Основы микробиологии и иммунологии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5849311"/>
              </p:ext>
            </p:extLst>
          </p:nvPr>
        </p:nvGraphicFramePr>
        <p:xfrm>
          <a:off x="166646" y="2357430"/>
          <a:ext cx="11712575" cy="4449650"/>
        </p:xfrm>
        <a:graphic>
          <a:graphicData uri="http://schemas.openxmlformats.org/drawingml/2006/table">
            <a:tbl>
              <a:tblPr/>
              <a:tblGrid>
                <a:gridCol w="10483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286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Первичная медико-санитарная помощь</a:t>
                      </a:r>
                      <a:endParaRPr lang="ru-RU" sz="16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01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Квалификационный экзамен ПМ 03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Общий уход за пациентом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Иностранный язык в профессиональной деятельности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Здоровый образ жизни и профилактика заболеваний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удовлетворительно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Сестринский уход и реабилитация 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  <a:sym typeface="+mn-ea"/>
                        </a:rPr>
                        <a:t> удовлетворительно </a:t>
                      </a:r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Обеспечение безопасности окружающей среды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удовлетворительно 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4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84041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8355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 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2595</Words>
  <Application>Microsoft Office PowerPoint</Application>
  <PresentationFormat>Широкоэкранный</PresentationFormat>
  <Paragraphs>458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ajsathasaeva5@gmail.com</cp:lastModifiedBy>
  <cp:revision>85</cp:revision>
  <dcterms:created xsi:type="dcterms:W3CDTF">2017-02-20T01:33:00Z</dcterms:created>
  <dcterms:modified xsi:type="dcterms:W3CDTF">2026-10-14T20:36:03Z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1049-12.1.0.28485</vt:lpwstr>
  </property>
  <property fmtid="{D5CDD505-2E9C-101B-9397-08002B2CF9AE}" pid="3" name="ICV">
    <vt:lpwstr>2A6CADA2D4D04F68ACCA255C41B83754_13</vt:lpwstr>
  </property>
</Properties>
</file>