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 showGuides="1">
      <p:cViewPr varScale="1">
        <p:scale>
          <a:sx n="109" d="100"/>
          <a:sy n="109" d="100"/>
        </p:scale>
        <p:origin x="840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commentAuthors" Target="commentAuthors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t>15.10.2026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t>15.10.2026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t>15.10.2026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t>15.10.2026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t>15.10.2026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t>15.10.2026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t>15.10.2026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t>15.10.2026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t>15.10.2026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t>15.10.2026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t>15.10.2026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2.jpe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t>15.10.2026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Медицинский колледж при Медицинском институте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Хамидова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Фариза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Айндиновна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898778" y="4460188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5936615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Сестринское дело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4602784" y="4825624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95400" y="2285992"/>
          <a:ext cx="10040816" cy="4380349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3679712"/>
              </p:ext>
            </p:extLst>
          </p:nvPr>
        </p:nvGraphicFramePr>
        <p:xfrm>
          <a:off x="694646" y="1805964"/>
          <a:ext cx="10525156" cy="4925407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960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821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Русская литература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49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74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 язык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1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28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безопасности и защита Родины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129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455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7345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Родной язык и Литература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551384" y="144353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6131783"/>
              </p:ext>
            </p:extLst>
          </p:nvPr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Фармакология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патологии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латинского языка в медицинской терминологии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Генетика человека с основами медицинской генетики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микробиологии и иммунологии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742972"/>
              </p:ext>
            </p:extLst>
          </p:nvPr>
        </p:nvGraphicFramePr>
        <p:xfrm>
          <a:off x="239712" y="2389457"/>
          <a:ext cx="11712575" cy="4449650"/>
        </p:xfrm>
        <a:graphic>
          <a:graphicData uri="http://schemas.openxmlformats.org/drawingml/2006/table">
            <a:tbl>
              <a:tblPr/>
              <a:tblGrid>
                <a:gridCol w="1048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8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Квалификационный экзамен ПМ 01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Квалификационный экзамен ПМ 03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 уход за пациентом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в профессиональной деятельности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Здоровый образ жизни и профилактика заболеваний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Первичная медико-санитарная помощь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Сестринский уход и реабилитация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безопасности окружающей среды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2503</Words>
  <Application>Microsoft Office PowerPoint</Application>
  <PresentationFormat>Широкоэкранный</PresentationFormat>
  <Paragraphs>460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ajsathasaeva5@gmail.com</cp:lastModifiedBy>
  <cp:revision>84</cp:revision>
  <dcterms:created xsi:type="dcterms:W3CDTF">2017-02-20T01:33:00Z</dcterms:created>
  <dcterms:modified xsi:type="dcterms:W3CDTF">2026-10-15T17:50:33Z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1049-12.1.0.28485</vt:lpwstr>
  </property>
  <property fmtid="{D5CDD505-2E9C-101B-9397-08002B2CF9AE}" pid="3" name="ICV">
    <vt:lpwstr>A8EF4DEBA96148CE9843C12DA12D893F_13</vt:lpwstr>
  </property>
</Properties>
</file>