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Межидова Айшат Мовсаровна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6471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84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с медицинской терминологией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с сновами 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Квалификационный экзамен ПМ 01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профилактика заболеваний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2657</Words>
  <Application>WPS Presentation</Application>
  <PresentationFormat>Широкоэкранный</PresentationFormat>
  <Paragraphs>458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Апти</cp:lastModifiedBy>
  <cp:revision>84</cp:revision>
  <dcterms:created xsi:type="dcterms:W3CDTF">2017-02-20T01:33:00Z</dcterms:created>
  <dcterms:modified xsi:type="dcterms:W3CDTF">2026-10-17T15:22:18Z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1CFFCD70C45D4F9D99397BCEE4AFE3AC_13</vt:lpwstr>
  </property>
</Properties>
</file>