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60" d="100"/>
          <a:sy n="60" d="100"/>
        </p:scale>
        <p:origin x="1024" y="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18.10.2026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Ибрагимова Аминат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Арсеновна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232796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  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8835707"/>
              </p:ext>
            </p:extLst>
          </p:nvPr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33266"/>
              </p:ext>
            </p:extLst>
          </p:nvPr>
        </p:nvGraphicFramePr>
        <p:xfrm>
          <a:off x="694646" y="1805964"/>
          <a:ext cx="10525156" cy="4914634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30332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51563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073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9846136"/>
              </p:ext>
            </p:extLst>
          </p:nvPr>
        </p:nvGraphicFramePr>
        <p:xfrm>
          <a:off x="191344" y="2136536"/>
          <a:ext cx="11712576" cy="4692809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0651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Латинский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Генетика человека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Отлчино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Микробиология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Отлчино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04711611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Анатомия и физиология человека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ПМ.01 профилактика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КВ ПМ.03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Общий уход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ЗОЖ и проф. заболеваний 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r>
                        <a:rPr lang="en-US" sz="1600" dirty="0"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У и реабилитация </a:t>
                      </a:r>
                      <a:r>
                        <a:rPr lang="ru-RU" sz="1600" dirty="0" err="1">
                          <a:latin typeface="Times New Roman" pitchFamily="18" charset="0"/>
                          <a:cs typeface="Times New Roman" pitchFamily="18" charset="0"/>
                        </a:rPr>
                        <a:t>пац</a:t>
                      </a: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ОБОС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371</TotalTime>
  <Words>479</Words>
  <Application>Microsoft Office PowerPoint</Application>
  <DocSecurity>0</DocSecurity>
  <PresentationFormat>Широкоэкранный</PresentationFormat>
  <Paragraphs>215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Alisа RoulzsV</cp:lastModifiedBy>
  <cp:revision>82</cp:revision>
  <dcterms:created xsi:type="dcterms:W3CDTF">2017-02-20T01:33:13Z</dcterms:created>
  <dcterms:modified xsi:type="dcterms:W3CDTF">2026-10-18T10:42:44Z</dcterms:modified>
  <dc:identifier/>
  <dc:language/>
  <cp:version/>
</cp:coreProperties>
</file>