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84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Джамолуева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Петимат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Джабраиловна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7985" y="472503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768563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безопасности и защита Родины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293954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345843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487</Words>
  <Application>Microsoft Office PowerPoint</Application>
  <PresentationFormat>Широкоэкранный</PresentationFormat>
  <Paragraphs>223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админ</cp:lastModifiedBy>
  <cp:revision>84</cp:revision>
  <dcterms:created xsi:type="dcterms:W3CDTF">2017-02-20T01:33:00Z</dcterms:created>
  <dcterms:modified xsi:type="dcterms:W3CDTF">2026-10-14T20:17:39Z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A8EF4DEBA96148CE9843C12DA12D893F_13</vt:lpwstr>
  </property>
</Properties>
</file>