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60" d="100"/>
          <a:sy n="60" d="100"/>
        </p:scale>
        <p:origin x="102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Абдулаева Элиза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Вахахожиевна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13180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дела 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835707"/>
              </p:ext>
            </p:extLst>
          </p:nvPr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62083"/>
              </p:ext>
            </p:extLst>
          </p:nvPr>
        </p:nvGraphicFramePr>
        <p:xfrm>
          <a:off x="694646" y="1805964"/>
          <a:ext cx="10525156" cy="4914634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Русская литература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безопасности и защита Родины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30332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51563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073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129476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Латинский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Генетика человека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Микробиология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013740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Анатомия и физиология человека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ПМ.01 профилактика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КВ ПМ.03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Общий уход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ЗОЖ и проф. заболеваний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 и реабилитация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пац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ОБОС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</TotalTime>
  <Words>479</Words>
  <Application>Microsoft Office PowerPoint</Application>
  <DocSecurity>0</DocSecurity>
  <PresentationFormat>Широкоэкранный</PresentationFormat>
  <Paragraphs>215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Alisа RoulzsV</cp:lastModifiedBy>
  <cp:revision>81</cp:revision>
  <dcterms:created xsi:type="dcterms:W3CDTF">2017-02-20T01:33:13Z</dcterms:created>
  <dcterms:modified xsi:type="dcterms:W3CDTF">2026-10-17T16:18:56Z</dcterms:modified>
  <dc:identifier/>
  <dc:language/>
  <cp:version/>
</cp:coreProperties>
</file>