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ommentAuthors.xml" ContentType="application/vnd.openxmlformats-officedocument.presentationml.commentAuthors+xml"/>
  <Override PartName="/ppt/comments/comment1.xml" ContentType="application/vnd.openxmlformats-officedocument.presentationml.comment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3"/>
    <p:sldId id="259" r:id="rId4"/>
    <p:sldId id="260" r:id="rId5"/>
    <p:sldId id="269" r:id="rId6"/>
    <p:sldId id="271" r:id="rId7"/>
    <p:sldId id="272" r:id="rId8"/>
    <p:sldId id="273" r:id="rId9"/>
    <p:sldId id="274" r:id="rId10"/>
    <p:sldId id="275" r:id="rId11"/>
    <p:sldId id="270" r:id="rId12"/>
  </p:sldIdLst>
  <p:sldSz cx="12192000" cy="6858000"/>
  <p:notesSz cx="6858000" cy="12192000"/>
  <p:defaultTextStyle>
    <a:defPPr>
      <a:defRPr lang="ru-RU"/>
    </a:defPPr>
    <a:lvl1pPr algn="l">
      <a:spcBef>
        <a:spcPts val="0"/>
      </a:spcBef>
      <a:spcAft>
        <a:spcPts val="0"/>
      </a:spcAft>
      <a:defRPr>
        <a:solidFill>
          <a:schemeClr val="tx1"/>
        </a:solidFill>
        <a:latin typeface="Arial" panose="020B0604020202020204"/>
        <a:ea typeface="+mn-ea"/>
        <a:cs typeface="Arial" panose="020B0604020202020204"/>
      </a:defRPr>
    </a:lvl1pPr>
    <a:lvl2pPr marL="457200" algn="l">
      <a:spcBef>
        <a:spcPts val="0"/>
      </a:spcBef>
      <a:spcAft>
        <a:spcPts val="0"/>
      </a:spcAft>
      <a:defRPr>
        <a:solidFill>
          <a:schemeClr val="tx1"/>
        </a:solidFill>
        <a:latin typeface="Arial" panose="020B0604020202020204"/>
        <a:ea typeface="+mn-ea"/>
        <a:cs typeface="Arial" panose="020B0604020202020204"/>
      </a:defRPr>
    </a:lvl2pPr>
    <a:lvl3pPr marL="914400" algn="l">
      <a:spcBef>
        <a:spcPts val="0"/>
      </a:spcBef>
      <a:spcAft>
        <a:spcPts val="0"/>
      </a:spcAft>
      <a:defRPr>
        <a:solidFill>
          <a:schemeClr val="tx1"/>
        </a:solidFill>
        <a:latin typeface="Arial" panose="020B0604020202020204"/>
        <a:ea typeface="+mn-ea"/>
        <a:cs typeface="Arial" panose="020B0604020202020204"/>
      </a:defRPr>
    </a:lvl3pPr>
    <a:lvl4pPr marL="1371600" algn="l">
      <a:spcBef>
        <a:spcPts val="0"/>
      </a:spcBef>
      <a:spcAft>
        <a:spcPts val="0"/>
      </a:spcAft>
      <a:defRPr>
        <a:solidFill>
          <a:schemeClr val="tx1"/>
        </a:solidFill>
        <a:latin typeface="Arial" panose="020B0604020202020204"/>
        <a:ea typeface="+mn-ea"/>
        <a:cs typeface="Arial" panose="020B0604020202020204"/>
      </a:defRPr>
    </a:lvl4pPr>
    <a:lvl5pPr marL="1828800" algn="l">
      <a:spcBef>
        <a:spcPts val="0"/>
      </a:spcBef>
      <a:spcAft>
        <a:spcPts val="0"/>
      </a:spcAft>
      <a:defRPr>
        <a:solidFill>
          <a:schemeClr val="tx1"/>
        </a:solidFill>
        <a:latin typeface="Arial" panose="020B0604020202020204"/>
        <a:ea typeface="+mn-ea"/>
        <a:cs typeface="Arial" panose="020B0604020202020204"/>
      </a:defRPr>
    </a:lvl5pPr>
    <a:lvl6pPr marL="2286000" algn="l" defTabSz="914400">
      <a:defRPr>
        <a:solidFill>
          <a:schemeClr val="tx1"/>
        </a:solidFill>
        <a:latin typeface="Arial" panose="020B0604020202020204"/>
        <a:ea typeface="+mn-ea"/>
        <a:cs typeface="Arial" panose="020B0604020202020204"/>
      </a:defRPr>
    </a:lvl6pPr>
    <a:lvl7pPr marL="2743200" algn="l" defTabSz="914400">
      <a:defRPr>
        <a:solidFill>
          <a:schemeClr val="tx1"/>
        </a:solidFill>
        <a:latin typeface="Arial" panose="020B0604020202020204"/>
        <a:ea typeface="+mn-ea"/>
        <a:cs typeface="Arial" panose="020B0604020202020204"/>
      </a:defRPr>
    </a:lvl7pPr>
    <a:lvl8pPr marL="3200400" algn="l" defTabSz="914400">
      <a:defRPr>
        <a:solidFill>
          <a:schemeClr val="tx1"/>
        </a:solidFill>
        <a:latin typeface="Arial" panose="020B0604020202020204"/>
        <a:ea typeface="+mn-ea"/>
        <a:cs typeface="Arial" panose="020B0604020202020204"/>
      </a:defRPr>
    </a:lvl8pPr>
    <a:lvl9pPr marL="3657600" algn="l" defTabSz="914400">
      <a:defRPr>
        <a:solidFill>
          <a:schemeClr val="tx1"/>
        </a:solidFill>
        <a:latin typeface="Arial" panose="020B0604020202020204"/>
        <a:ea typeface="+mn-ea"/>
        <a:cs typeface="Arial" panose="020B0604020202020204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2AB353B0-D457-4EE4-A52A-CE06EC42CF0D}">
          <p14:sldIdLst>
            <p14:sldId id="256"/>
            <p14:sldId id="259"/>
            <p14:sldId id="260"/>
            <p14:sldId id="269"/>
            <p14:sldId id="271"/>
            <p14:sldId id="272"/>
            <p14:sldId id="273"/>
            <p14:sldId id="274"/>
            <p14:sldId id="275"/>
            <p14:sldId id="270"/>
          </p14:sldIdLst>
        </p14:section>
        <p14:section name="Раздел без заголовка" id="{B48D15DA-1227-4196-92F9-FB5B6782FCE7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А2-06-11" initials="А" lastIdx="2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2017" autoAdjust="0"/>
    <p:restoredTop sz="94660"/>
  </p:normalViewPr>
  <p:slideViewPr>
    <p:cSldViewPr showGuides="1">
      <p:cViewPr varScale="1">
        <p:scale>
          <a:sx n="109" d="100"/>
          <a:sy n="109" d="100"/>
        </p:scale>
        <p:origin x="840" y="12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6" Type="http://schemas.openxmlformats.org/officeDocument/2006/relationships/commentAuthors" Target="commentAuthors.xml"/><Relationship Id="rId15" Type="http://schemas.openxmlformats.org/officeDocument/2006/relationships/tableStyles" Target="tableStyles.xml"/><Relationship Id="rId14" Type="http://schemas.openxmlformats.org/officeDocument/2006/relationships/viewProps" Target="viewProps.xml"/><Relationship Id="rId13" Type="http://schemas.openxmlformats.org/officeDocument/2006/relationships/presProps" Target="presProps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22-04-13T13:55:00.489" idx="2">
    <p:pos x="7507" y="1117"/>
    <p:text/>
  </p:cm>
</p:cmLst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 showMasterPhAnim="0" userDrawn="1">
  <p:cSld name="Титульный слайд"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8"/>
          <p:cNvSpPr>
            <a:spLocks noGrp="1"/>
          </p:cNvSpPr>
          <p:nvPr>
            <p:ph type="ctrTitle"/>
          </p:nvPr>
        </p:nvSpPr>
        <p:spPr bwMode="auto">
          <a:xfrm>
            <a:off x="711200" y="1371600"/>
            <a:ext cx="10468864" cy="1828800"/>
          </a:xfrm>
          <a:prstGeom prst="rect">
            <a:avLst/>
          </a:prstGeom>
          <a:ln>
            <a:noFill/>
          </a:ln>
        </p:spPr>
        <p:txBody>
          <a:bodyPr tIns="0" rIns="18288">
            <a:normAutofit/>
          </a:bodyPr>
          <a:lstStyle>
            <a:lvl1pPr algn="r">
              <a:spcBef>
                <a:spcPts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Подзаголовок 16"/>
          <p:cNvSpPr>
            <a:spLocks noGrp="1"/>
          </p:cNvSpPr>
          <p:nvPr>
            <p:ph type="subTitle" idx="1"/>
          </p:nvPr>
        </p:nvSpPr>
        <p:spPr bwMode="auto">
          <a:xfrm>
            <a:off x="711200" y="3228536"/>
            <a:ext cx="10472928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pPr>
              <a:defRPr/>
            </a:pPr>
            <a:r>
              <a:rPr lang="ru-RU"/>
              <a:t>Образец подзаголовка</a:t>
            </a:r>
            <a:endParaRPr lang="en-US"/>
          </a:p>
        </p:txBody>
      </p:sp>
      <p:sp>
        <p:nvSpPr>
          <p:cNvPr id="6" name="Дата 2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751390EB-26BA-4D50-8C6E-BD85CFA3FFBE}" type="datetimeFigureOut">
              <a:rPr lang="ru-RU"/>
            </a:fld>
            <a:endParaRPr lang="ru-RU"/>
          </a:p>
        </p:txBody>
      </p:sp>
      <p:sp>
        <p:nvSpPr>
          <p:cNvPr id="7" name="Нижний колонтитул 18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2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>
                <a:solidFill>
                  <a:srgbClr val="D1EAEE"/>
                </a:solidFill>
              </a:defRPr>
            </a:lvl1pPr>
          </a:lstStyle>
          <a:p>
            <a:pPr>
              <a:defRPr/>
            </a:pPr>
            <a:fld id="{7E21A85A-CB2E-4170-ADCD-C7FB0E671FD7}" type="slidenum">
              <a:rPr lang="ru-RU"/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 showMasterPhAnim="0" userDrawn="1">
  <p:cSld name="Заголовок и объек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Содержимое 2"/>
          <p:cNvSpPr>
            <a:spLocks noGrp="1"/>
          </p:cNvSpPr>
          <p:nvPr>
            <p:ph idx="1"/>
          </p:nvPr>
        </p:nvSpPr>
        <p:spPr bwMode="auto"/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 lang="ru-RU"/>
          </a:p>
          <a:p>
            <a:pPr lvl="1">
              <a:defRPr/>
            </a:pPr>
            <a:r>
              <a:rPr lang="ru-RU"/>
              <a:t>Второй уровень</a:t>
            </a:r>
            <a:endParaRPr lang="ru-RU"/>
          </a:p>
          <a:p>
            <a:pPr lvl="2">
              <a:defRPr/>
            </a:pPr>
            <a:r>
              <a:rPr lang="ru-RU"/>
              <a:t>Третий уровень</a:t>
            </a:r>
            <a:endParaRPr lang="ru-RU"/>
          </a:p>
          <a:p>
            <a:pPr lvl="3">
              <a:defRPr/>
            </a:pPr>
            <a:r>
              <a:rPr lang="ru-RU"/>
              <a:t>Четвертый уровень</a:t>
            </a:r>
            <a:endParaRPr lang="ru-RU"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4CB986BA-4A41-4815-8F2B-82AE23294A18}" type="datetimeFigureOut">
              <a:rPr lang="ru-RU"/>
            </a:fld>
            <a:endParaRPr lang="ru-RU"/>
          </a:p>
        </p:txBody>
      </p:sp>
      <p:sp>
        <p:nvSpPr>
          <p:cNvPr id="7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46E842C4-46DF-408D-AF12-F99904AE55FF}" type="slidenum">
              <a:rPr lang="ru-RU"/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 showMasterPhAnim="0" userDrawn="1">
  <p:cSld name="Заголовок раздела"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707136" y="1316736"/>
            <a:ext cx="10363200" cy="1362455"/>
          </a:xfrm>
          <a:prstGeom prst="rect">
            <a:avLst/>
          </a:prstGeom>
          <a:ln>
            <a:noFill/>
          </a:ln>
        </p:spPr>
        <p:txBody>
          <a:bodyPr tIns="0">
            <a:noAutofit/>
          </a:bodyPr>
          <a:lstStyle>
            <a:lvl1pPr algn="l">
              <a:spcBef>
                <a:spcPts val="0"/>
              </a:spcBef>
              <a:buNone/>
              <a:defRPr lang="en-US" sz="5600" b="1" cap="none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Текст 2"/>
          <p:cNvSpPr>
            <a:spLocks noGrp="1"/>
          </p:cNvSpPr>
          <p:nvPr>
            <p:ph type="body" idx="1"/>
          </p:nvPr>
        </p:nvSpPr>
        <p:spPr bwMode="auto">
          <a:xfrm>
            <a:off x="707136" y="2704664"/>
            <a:ext cx="10363200" cy="1509712"/>
          </a:xfrm>
        </p:spPr>
        <p:txBody>
          <a:bodyPr lIns="45720" rIns="45720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 lang="ru-RU"/>
          </a:p>
        </p:txBody>
      </p:sp>
      <p:sp>
        <p:nvSpPr>
          <p:cNvPr id="6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5E19D9B3-C27D-4BE8-A7A4-3193B569954A}" type="datetimeFigureOut">
              <a:rPr lang="ru-RU"/>
            </a:fld>
            <a:endParaRPr lang="ru-RU"/>
          </a:p>
        </p:txBody>
      </p:sp>
      <p:sp>
        <p:nvSpPr>
          <p:cNvPr id="7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>
                <a:solidFill>
                  <a:srgbClr val="D1EAEE"/>
                </a:solidFill>
              </a:defRPr>
            </a:lvl1pPr>
          </a:lstStyle>
          <a:p>
            <a:pPr>
              <a:defRPr/>
            </a:pPr>
            <a:fld id="{79D353F4-5627-4814-985D-66BE076CC10A}" type="slidenum">
              <a:rPr lang="ru-RU"/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 showMasterPhAnim="0" userDrawn="1">
  <p:cSld name="Два объекта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0972800" cy="1143000"/>
          </a:xfrm>
        </p:spPr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Содержимое 2"/>
          <p:cNvSpPr>
            <a:spLocks noGrp="1"/>
          </p:cNvSpPr>
          <p:nvPr>
            <p:ph sz="half" idx="1"/>
          </p:nvPr>
        </p:nvSpPr>
        <p:spPr bwMode="auto">
          <a:xfrm>
            <a:off x="609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 lang="ru-RU"/>
          </a:p>
          <a:p>
            <a:pPr lvl="1">
              <a:defRPr/>
            </a:pPr>
            <a:r>
              <a:rPr lang="ru-RU"/>
              <a:t>Второй уровень</a:t>
            </a:r>
            <a:endParaRPr lang="ru-RU"/>
          </a:p>
          <a:p>
            <a:pPr lvl="2">
              <a:defRPr/>
            </a:pPr>
            <a:r>
              <a:rPr lang="ru-RU"/>
              <a:t>Третий уровень</a:t>
            </a:r>
            <a:endParaRPr lang="ru-RU"/>
          </a:p>
          <a:p>
            <a:pPr lvl="3">
              <a:defRPr/>
            </a:pPr>
            <a:r>
              <a:rPr lang="ru-RU"/>
              <a:t>Четвертый уровень</a:t>
            </a:r>
            <a:endParaRPr lang="ru-RU"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Содержимое 3"/>
          <p:cNvSpPr>
            <a:spLocks noGrp="1"/>
          </p:cNvSpPr>
          <p:nvPr>
            <p:ph sz="half" idx="2"/>
          </p:nvPr>
        </p:nvSpPr>
        <p:spPr bwMode="auto">
          <a:xfrm>
            <a:off x="6197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 lang="ru-RU"/>
          </a:p>
          <a:p>
            <a:pPr lvl="1">
              <a:defRPr/>
            </a:pPr>
            <a:r>
              <a:rPr lang="ru-RU"/>
              <a:t>Второй уровень</a:t>
            </a:r>
            <a:endParaRPr lang="ru-RU"/>
          </a:p>
          <a:p>
            <a:pPr lvl="2">
              <a:defRPr/>
            </a:pPr>
            <a:r>
              <a:rPr lang="ru-RU"/>
              <a:t>Третий уровень</a:t>
            </a:r>
            <a:endParaRPr lang="ru-RU"/>
          </a:p>
          <a:p>
            <a:pPr lvl="3">
              <a:defRPr/>
            </a:pPr>
            <a:r>
              <a:rPr lang="ru-RU"/>
              <a:t>Четвертый уровень</a:t>
            </a:r>
            <a:endParaRPr lang="ru-RU"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7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D55F2842-0D72-4992-8872-86DCC59C7352}" type="datetimeFigureOut">
              <a:rPr lang="ru-RU"/>
            </a:fld>
            <a:endParaRPr lang="ru-RU"/>
          </a:p>
        </p:txBody>
      </p:sp>
      <p:sp>
        <p:nvSpPr>
          <p:cNvPr id="8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2345CBA4-12F5-40CF-8182-59EE6E5DFFFB}" type="slidenum">
              <a:rPr lang="ru-RU"/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 showMasterPhAnim="0" userDrawn="1">
  <p:cSld name="Сравнение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0972800" cy="1143000"/>
          </a:xfrm>
        </p:spPr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Текст 2"/>
          <p:cNvSpPr>
            <a:spLocks noGrp="1"/>
          </p:cNvSpPr>
          <p:nvPr>
            <p:ph type="body" idx="1"/>
          </p:nvPr>
        </p:nvSpPr>
        <p:spPr bwMode="auto">
          <a:xfrm>
            <a:off x="609600" y="1855248"/>
            <a:ext cx="5386917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 lang="ru-RU"/>
          </a:p>
        </p:txBody>
      </p:sp>
      <p:sp>
        <p:nvSpPr>
          <p:cNvPr id="6" name="Текст 3"/>
          <p:cNvSpPr>
            <a:spLocks noGrp="1"/>
          </p:cNvSpPr>
          <p:nvPr>
            <p:ph type="body" sz="half" idx="3"/>
          </p:nvPr>
        </p:nvSpPr>
        <p:spPr bwMode="auto">
          <a:xfrm>
            <a:off x="6193368" y="1859758"/>
            <a:ext cx="5389033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 lang="ru-RU"/>
          </a:p>
        </p:txBody>
      </p:sp>
      <p:sp>
        <p:nvSpPr>
          <p:cNvPr id="7" name="Содержимое 4"/>
          <p:cNvSpPr>
            <a:spLocks noGrp="1"/>
          </p:cNvSpPr>
          <p:nvPr>
            <p:ph sz="quarter" idx="2"/>
          </p:nvPr>
        </p:nvSpPr>
        <p:spPr bwMode="auto">
          <a:xfrm>
            <a:off x="609600" y="2514600"/>
            <a:ext cx="5386917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 lang="ru-RU"/>
          </a:p>
          <a:p>
            <a:pPr lvl="1">
              <a:defRPr/>
            </a:pPr>
            <a:r>
              <a:rPr lang="ru-RU"/>
              <a:t>Второй уровень</a:t>
            </a:r>
            <a:endParaRPr lang="ru-RU"/>
          </a:p>
          <a:p>
            <a:pPr lvl="2">
              <a:defRPr/>
            </a:pPr>
            <a:r>
              <a:rPr lang="ru-RU"/>
              <a:t>Третий уровень</a:t>
            </a:r>
            <a:endParaRPr lang="ru-RU"/>
          </a:p>
          <a:p>
            <a:pPr lvl="3">
              <a:defRPr/>
            </a:pPr>
            <a:r>
              <a:rPr lang="ru-RU"/>
              <a:t>Четвертый уровень</a:t>
            </a:r>
            <a:endParaRPr lang="ru-RU"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8" name="Содержимое 5"/>
          <p:cNvSpPr>
            <a:spLocks noGrp="1"/>
          </p:cNvSpPr>
          <p:nvPr>
            <p:ph sz="quarter" idx="4"/>
          </p:nvPr>
        </p:nvSpPr>
        <p:spPr bwMode="auto">
          <a:xfrm>
            <a:off x="6193368" y="2514600"/>
            <a:ext cx="5389033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 lang="ru-RU"/>
          </a:p>
          <a:p>
            <a:pPr lvl="1">
              <a:defRPr/>
            </a:pPr>
            <a:r>
              <a:rPr lang="ru-RU"/>
              <a:t>Второй уровень</a:t>
            </a:r>
            <a:endParaRPr lang="ru-RU"/>
          </a:p>
          <a:p>
            <a:pPr lvl="2">
              <a:defRPr/>
            </a:pPr>
            <a:r>
              <a:rPr lang="ru-RU"/>
              <a:t>Третий уровень</a:t>
            </a:r>
            <a:endParaRPr lang="ru-RU"/>
          </a:p>
          <a:p>
            <a:pPr lvl="3">
              <a:defRPr/>
            </a:pPr>
            <a:r>
              <a:rPr lang="ru-RU"/>
              <a:t>Четвертый уровень</a:t>
            </a:r>
            <a:endParaRPr lang="ru-RU"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9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23EDC5C0-0AE0-452D-81BB-24C72C649326}" type="datetimeFigureOut">
              <a:rPr lang="ru-RU"/>
            </a:fld>
            <a:endParaRPr lang="ru-RU"/>
          </a:p>
        </p:txBody>
      </p:sp>
      <p:sp>
        <p:nvSpPr>
          <p:cNvPr id="10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11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A0CF2B12-84BE-43DE-8DCC-85EBF9E605D6}" type="slidenum">
              <a:rPr lang="ru-RU"/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 showMasterPhAnim="0" userDrawn="1">
  <p:cSld name="Только заголовок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1074400" cy="1143000"/>
          </a:xfrm>
        </p:spPr>
        <p:txBody>
          <a:bodyPr>
            <a:normAutofit/>
          </a:bodyPr>
          <a:lstStyle>
            <a:lvl1pPr algn="l">
              <a:spcBef>
                <a:spcPts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84F640C1-E4D4-42ED-9103-ACB92B0CED0E}" type="datetimeFigureOut">
              <a:rPr lang="ru-RU"/>
            </a:fld>
            <a:endParaRPr lang="ru-RU"/>
          </a:p>
        </p:txBody>
      </p:sp>
      <p:sp>
        <p:nvSpPr>
          <p:cNvPr id="6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FC1E4460-C2D9-41E9-AC16-B2BF7468FAE5}" type="slidenum">
              <a:rPr lang="ru-RU"/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 showMasterPhAnim="0" userDrawn="1">
  <p:cSld name="Пустой слайд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A7A32E5C-7401-422A-A98C-78689442F624}" type="datetimeFigureOut">
              <a:rPr lang="ru-RU"/>
            </a:fld>
            <a:endParaRPr lang="ru-RU"/>
          </a:p>
        </p:txBody>
      </p:sp>
      <p:sp>
        <p:nvSpPr>
          <p:cNvPr id="5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8B1E2EAC-7F22-4615-B62F-BA8552E307DE}" type="slidenum">
              <a:rPr lang="ru-RU"/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 showMasterPhAnim="0" userDrawn="1">
  <p:cSld name="Объект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914400" y="514351"/>
            <a:ext cx="3657600" cy="1162050"/>
          </a:xfrm>
        </p:spPr>
        <p:txBody>
          <a:bodyPr>
            <a:noAutofit/>
          </a:bodyPr>
          <a:lstStyle>
            <a:lvl1pPr algn="l">
              <a:spcBef>
                <a:spcPts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Текст 2"/>
          <p:cNvSpPr>
            <a:spLocks noGrp="1"/>
          </p:cNvSpPr>
          <p:nvPr>
            <p:ph type="body" idx="2"/>
          </p:nvPr>
        </p:nvSpPr>
        <p:spPr bwMode="auto">
          <a:xfrm>
            <a:off x="914400" y="1676400"/>
            <a:ext cx="36576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 lang="ru-RU"/>
          </a:p>
        </p:txBody>
      </p:sp>
      <p:sp>
        <p:nvSpPr>
          <p:cNvPr id="6" name="Содержимое 3"/>
          <p:cNvSpPr>
            <a:spLocks noGrp="1"/>
          </p:cNvSpPr>
          <p:nvPr>
            <p:ph sz="half" idx="1"/>
          </p:nvPr>
        </p:nvSpPr>
        <p:spPr bwMode="auto">
          <a:xfrm>
            <a:off x="4766732" y="1676400"/>
            <a:ext cx="6815667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 lang="ru-RU"/>
          </a:p>
          <a:p>
            <a:pPr lvl="1">
              <a:defRPr/>
            </a:pPr>
            <a:r>
              <a:rPr lang="ru-RU"/>
              <a:t>Второй уровень</a:t>
            </a:r>
            <a:endParaRPr lang="ru-RU"/>
          </a:p>
          <a:p>
            <a:pPr lvl="2">
              <a:defRPr/>
            </a:pPr>
            <a:r>
              <a:rPr lang="ru-RU"/>
              <a:t>Третий уровень</a:t>
            </a:r>
            <a:endParaRPr lang="ru-RU"/>
          </a:p>
          <a:p>
            <a:pPr lvl="3">
              <a:defRPr/>
            </a:pPr>
            <a:r>
              <a:rPr lang="ru-RU"/>
              <a:t>Четвертый уровень</a:t>
            </a:r>
            <a:endParaRPr lang="ru-RU"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7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DF29CB78-A6E1-4C76-8305-1AACE56A6A1E}" type="datetimeFigureOut">
              <a:rPr lang="ru-RU"/>
            </a:fld>
            <a:endParaRPr lang="ru-RU"/>
          </a:p>
        </p:txBody>
      </p:sp>
      <p:sp>
        <p:nvSpPr>
          <p:cNvPr id="8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CA585972-99A2-41BB-9892-A52A04CFC41D}" type="slidenum">
              <a:rPr lang="ru-RU"/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 showMasterPhAnim="0" showMasterSp="0" userDrawn="1">
  <p:cSld name="Рисунок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Прямоугольник с одним вырезанным скругленным углом 13"/>
          <p:cNvSpPr/>
          <p:nvPr/>
        </p:nvSpPr>
        <p:spPr bwMode="auto">
          <a:xfrm rot="420000" flipV="1">
            <a:off x="4221163" y="1108075"/>
            <a:ext cx="7010399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5" name="Прямоугольный треугольник 5"/>
          <p:cNvSpPr/>
          <p:nvPr/>
        </p:nvSpPr>
        <p:spPr bwMode="auto">
          <a:xfrm rot="420000" flipV="1">
            <a:off x="10672762" y="5359400"/>
            <a:ext cx="206375" cy="155575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" name="Полилиния 6"/>
          <p:cNvSpPr/>
          <p:nvPr/>
        </p:nvSpPr>
        <p:spPr bwMode="auto">
          <a:xfrm flipV="1">
            <a:off x="-12700" y="5816600"/>
            <a:ext cx="1221740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 extrusionOk="0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7" name="Полилиния 7"/>
          <p:cNvSpPr/>
          <p:nvPr/>
        </p:nvSpPr>
        <p:spPr bwMode="auto">
          <a:xfrm flipV="1">
            <a:off x="5842000" y="6219825"/>
            <a:ext cx="63500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 extrusionOk="0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8" name="Заголовок 1"/>
          <p:cNvSpPr>
            <a:spLocks noGrp="1"/>
          </p:cNvSpPr>
          <p:nvPr>
            <p:ph type="title"/>
          </p:nvPr>
        </p:nvSpPr>
        <p:spPr bwMode="auto">
          <a:xfrm>
            <a:off x="812800" y="1176997"/>
            <a:ext cx="2950464" cy="1582621"/>
          </a:xfrm>
        </p:spPr>
        <p:txBody>
          <a:bodyPr lIns="45720" rIns="45720" bIns="45720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9" name="Текст 3"/>
          <p:cNvSpPr>
            <a:spLocks noGrp="1"/>
          </p:cNvSpPr>
          <p:nvPr>
            <p:ph type="body" sz="half" idx="2"/>
          </p:nvPr>
        </p:nvSpPr>
        <p:spPr bwMode="auto">
          <a:xfrm>
            <a:off x="812800" y="2828785"/>
            <a:ext cx="2946400" cy="2179320"/>
          </a:xfrm>
        </p:spPr>
        <p:txBody>
          <a:bodyPr lIns="64008" rIns="45720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 lang="ru-RU"/>
          </a:p>
        </p:txBody>
      </p:sp>
      <p:sp>
        <p:nvSpPr>
          <p:cNvPr id="10" name="Рисунок 2"/>
          <p:cNvSpPr>
            <a:spLocks noGrp="1"/>
          </p:cNvSpPr>
          <p:nvPr>
            <p:ph type="pic" idx="1"/>
          </p:nvPr>
        </p:nvSpPr>
        <p:spPr bwMode="auto">
          <a:xfrm rot="420000">
            <a:off x="4647724" y="1199517"/>
            <a:ext cx="615696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>
              <a:defRPr/>
            </a:pPr>
            <a:r>
              <a:rPr lang="ru-RU"/>
              <a:t>Вставка рисунка</a:t>
            </a:r>
            <a:endParaRPr lang="en-US"/>
          </a:p>
        </p:txBody>
      </p:sp>
      <p:sp>
        <p:nvSpPr>
          <p:cNvPr id="11" name="Дата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A6F01BB4-1D80-484D-B872-00D7F658B5B6}" type="datetimeFigureOut">
              <a:rPr lang="ru-RU"/>
            </a:fld>
            <a:endParaRPr lang="ru-RU"/>
          </a:p>
        </p:txBody>
      </p:sp>
      <p:sp>
        <p:nvSpPr>
          <p:cNvPr id="12" name="Нижний колонтитул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13" name="Номер слайда 6"/>
          <p:cNvSpPr>
            <a:spLocks noGrp="1"/>
          </p:cNvSpPr>
          <p:nvPr>
            <p:ph type="sldNum" sz="quarter" idx="12"/>
          </p:nvPr>
        </p:nvSpPr>
        <p:spPr bwMode="auto">
          <a:xfrm>
            <a:off x="10769600" y="6356350"/>
            <a:ext cx="8128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69E7BAA-94AE-4483-89C9-DF07EF467EF4}" type="slidenum">
              <a:rPr lang="ru-RU"/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 showMasterPhAnim="0" userDrawn="1">
  <p:cSld name="Заголовок и вертикальный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Вертикальный текст 2"/>
          <p:cNvSpPr>
            <a:spLocks noGrp="1"/>
          </p:cNvSpPr>
          <p:nvPr>
            <p:ph type="body" orient="vert" idx="1"/>
          </p:nvPr>
        </p:nvSpPr>
        <p:spPr bwMode="auto"/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  <a:endParaRPr lang="ru-RU"/>
          </a:p>
          <a:p>
            <a:pPr lvl="1">
              <a:defRPr/>
            </a:pPr>
            <a:r>
              <a:rPr lang="ru-RU"/>
              <a:t>Второй уровень</a:t>
            </a:r>
            <a:endParaRPr lang="ru-RU"/>
          </a:p>
          <a:p>
            <a:pPr lvl="2">
              <a:defRPr/>
            </a:pPr>
            <a:r>
              <a:rPr lang="ru-RU"/>
              <a:t>Третий уровень</a:t>
            </a:r>
            <a:endParaRPr lang="ru-RU"/>
          </a:p>
          <a:p>
            <a:pPr lvl="3">
              <a:defRPr/>
            </a:pPr>
            <a:r>
              <a:rPr lang="ru-RU"/>
              <a:t>Четвертый уровень</a:t>
            </a:r>
            <a:endParaRPr lang="ru-RU"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4D6D2470-B3F0-4F35-BBBA-BEB3C132B519}" type="datetimeFigureOut">
              <a:rPr lang="ru-RU"/>
            </a:fld>
            <a:endParaRPr lang="ru-RU"/>
          </a:p>
        </p:txBody>
      </p:sp>
      <p:sp>
        <p:nvSpPr>
          <p:cNvPr id="7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2444B317-E49A-45C2-A99F-6FFF1CC1703F}" type="slidenum">
              <a:rPr lang="ru-RU"/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 showMasterPhAnim="0" userDrawn="1">
  <p:cSld name="Вертикальный заголовок и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Вертикальный заголовок 1"/>
          <p:cNvSpPr>
            <a:spLocks noGrp="1"/>
          </p:cNvSpPr>
          <p:nvPr>
            <p:ph type="title" orient="vert"/>
          </p:nvPr>
        </p:nvSpPr>
        <p:spPr bwMode="auto">
          <a:xfrm>
            <a:off x="8839200" y="914402"/>
            <a:ext cx="2743200" cy="5211763"/>
          </a:xfrm>
        </p:spPr>
        <p:txBody>
          <a:bodyPr vert="eaVert"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Вертикальный текст 2"/>
          <p:cNvSpPr>
            <a:spLocks noGrp="1"/>
          </p:cNvSpPr>
          <p:nvPr>
            <p:ph type="body" orient="vert" idx="1"/>
          </p:nvPr>
        </p:nvSpPr>
        <p:spPr bwMode="auto">
          <a:xfrm>
            <a:off x="609600" y="914402"/>
            <a:ext cx="8026400" cy="5211763"/>
          </a:xfrm>
        </p:spPr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  <a:endParaRPr lang="ru-RU"/>
          </a:p>
          <a:p>
            <a:pPr lvl="1">
              <a:defRPr/>
            </a:pPr>
            <a:r>
              <a:rPr lang="ru-RU"/>
              <a:t>Второй уровень</a:t>
            </a:r>
            <a:endParaRPr lang="ru-RU"/>
          </a:p>
          <a:p>
            <a:pPr lvl="2">
              <a:defRPr/>
            </a:pPr>
            <a:r>
              <a:rPr lang="ru-RU"/>
              <a:t>Третий уровень</a:t>
            </a:r>
            <a:endParaRPr lang="ru-RU"/>
          </a:p>
          <a:p>
            <a:pPr lvl="3">
              <a:defRPr/>
            </a:pPr>
            <a:r>
              <a:rPr lang="ru-RU"/>
              <a:t>Четвертый уровень</a:t>
            </a:r>
            <a:endParaRPr lang="ru-RU"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7D11AFEB-8983-429F-A335-4310EADE7BAB}" type="datetimeFigureOut">
              <a:rPr lang="ru-RU"/>
            </a:fld>
            <a:endParaRPr lang="ru-RU"/>
          </a:p>
        </p:txBody>
      </p:sp>
      <p:sp>
        <p:nvSpPr>
          <p:cNvPr id="7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D09F0BFF-25A2-45A3-A0F3-4784F680D216}" type="slidenum">
              <a:rPr lang="ru-RU"/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3" Type="http://schemas.openxmlformats.org/officeDocument/2006/relationships/theme" Target="../theme/theme1.xml"/><Relationship Id="rId12" Type="http://schemas.openxmlformats.org/officeDocument/2006/relationships/image" Target="../media/image2.jpeg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Полилиния 6"/>
          <p:cNvSpPr/>
          <p:nvPr/>
        </p:nvSpPr>
        <p:spPr bwMode="auto">
          <a:xfrm>
            <a:off x="-12700" y="-7938"/>
            <a:ext cx="12217400" cy="104140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 extrusionOk="0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5" name="Полилиния 7"/>
          <p:cNvSpPr/>
          <p:nvPr/>
        </p:nvSpPr>
        <p:spPr bwMode="auto">
          <a:xfrm>
            <a:off x="5842000" y="-7938"/>
            <a:ext cx="6350000" cy="6381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 extrusionOk="0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6" name="Заголовок 8"/>
          <p:cNvSpPr>
            <a:spLocks noGrp="1"/>
          </p:cNvSpPr>
          <p:nvPr>
            <p:ph type="title"/>
          </p:nvPr>
        </p:nvSpPr>
        <p:spPr bwMode="auto">
          <a:xfrm>
            <a:off x="609600" y="704850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45720" rIns="0" bIns="0" numCol="1" anchor="b" anchorCtr="0" compatLnSpc="1"/>
          <a:lstStyle/>
          <a:p>
            <a:pPr lvl="0"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7" name="Текст 29"/>
          <p:cNvSpPr>
            <a:spLocks noGrp="1"/>
          </p:cNvSpPr>
          <p:nvPr>
            <p:ph type="body" idx="1"/>
          </p:nvPr>
        </p:nvSpPr>
        <p:spPr bwMode="auto">
          <a:xfrm>
            <a:off x="609600" y="1935163"/>
            <a:ext cx="10972800" cy="4389437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lvl="0">
              <a:defRPr/>
            </a:pPr>
            <a:r>
              <a:rPr lang="ru-RU"/>
              <a:t>Образец текста</a:t>
            </a:r>
            <a:endParaRPr lang="ru-RU"/>
          </a:p>
          <a:p>
            <a:pPr lvl="1">
              <a:defRPr/>
            </a:pPr>
            <a:r>
              <a:rPr lang="ru-RU"/>
              <a:t>Второй уровень</a:t>
            </a:r>
            <a:endParaRPr lang="ru-RU"/>
          </a:p>
          <a:p>
            <a:pPr lvl="2">
              <a:defRPr/>
            </a:pPr>
            <a:r>
              <a:rPr lang="ru-RU"/>
              <a:t>Третий уровень</a:t>
            </a:r>
            <a:endParaRPr lang="ru-RU"/>
          </a:p>
          <a:p>
            <a:pPr lvl="3">
              <a:defRPr/>
            </a:pPr>
            <a:r>
              <a:rPr lang="ru-RU"/>
              <a:t>Четвертый уровень</a:t>
            </a:r>
            <a:endParaRPr lang="ru-RU"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8" name="Дата 9"/>
          <p:cNvSpPr>
            <a:spLocks noGrp="1"/>
          </p:cNvSpPr>
          <p:nvPr>
            <p:ph type="dt" sz="half" idx="2"/>
          </p:nvPr>
        </p:nvSpPr>
        <p:spPr bwMode="auto">
          <a:xfrm>
            <a:off x="609600" y="6356350"/>
            <a:ext cx="2844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>
              <a:defRPr sz="1200">
                <a:solidFill>
                  <a:schemeClr val="tx2">
                    <a:shade val="90000"/>
                  </a:schemeClr>
                </a:solidFill>
                <a:latin typeface="Arial" panose="020B0604020202020204"/>
                <a:cs typeface="Arial" panose="020B0604020202020204"/>
              </a:defRPr>
            </a:lvl1pPr>
          </a:lstStyle>
          <a:p>
            <a:pPr>
              <a:defRPr/>
            </a:pPr>
            <a:fld id="{4AC5096A-3418-435F-BE8A-87F96147B27F}" type="datetimeFigureOut">
              <a:rPr lang="ru-RU"/>
            </a:fld>
            <a:endParaRPr lang="ru-RU"/>
          </a:p>
        </p:txBody>
      </p:sp>
      <p:sp>
        <p:nvSpPr>
          <p:cNvPr id="9" name="Нижний колонтитул 21"/>
          <p:cNvSpPr>
            <a:spLocks noGrp="1"/>
          </p:cNvSpPr>
          <p:nvPr>
            <p:ph type="ftr" sz="quarter" idx="3"/>
          </p:nvPr>
        </p:nvSpPr>
        <p:spPr bwMode="auto">
          <a:xfrm>
            <a:off x="3556000" y="6356350"/>
            <a:ext cx="44704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>
              <a:defRPr sz="1200">
                <a:solidFill>
                  <a:schemeClr val="tx2">
                    <a:shade val="90000"/>
                  </a:schemeClr>
                </a:solidFill>
                <a:latin typeface="Arial" panose="020B0604020202020204"/>
                <a:cs typeface="Arial" panose="020B0604020202020204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" name="Номер слайда 17"/>
          <p:cNvSpPr>
            <a:spLocks noGrp="1"/>
          </p:cNvSpPr>
          <p:nvPr>
            <p:ph type="sldNum" sz="quarter" idx="4"/>
          </p:nvPr>
        </p:nvSpPr>
        <p:spPr bwMode="auto">
          <a:xfrm>
            <a:off x="10566400" y="6356350"/>
            <a:ext cx="1016000" cy="365125"/>
          </a:xfrm>
          <a:prstGeom prst="rect">
            <a:avLst/>
          </a:prstGeom>
        </p:spPr>
        <p:txBody>
          <a:bodyPr vert="horz" wrap="square" lIns="0" tIns="0" rIns="0" bIns="0" numCol="1" anchor="b" anchorCtr="0" compatLnSpc="1"/>
          <a:lstStyle>
            <a:lvl1pPr algn="r">
              <a:defRPr sz="1200">
                <a:solidFill>
                  <a:srgbClr val="045C75"/>
                </a:solidFill>
              </a:defRPr>
            </a:lvl1pPr>
          </a:lstStyle>
          <a:p>
            <a:pPr>
              <a:defRPr/>
            </a:pPr>
            <a:fld id="{F1514637-483F-4D6F-9AE1-8AC9C6E23DE6}" type="slidenum">
              <a:rPr lang="ru-RU"/>
            </a:fld>
            <a:endParaRPr lang="ru-RU"/>
          </a:p>
        </p:txBody>
      </p:sp>
      <p:grpSp>
        <p:nvGrpSpPr>
          <p:cNvPr id="11" name="Группа 1"/>
          <p:cNvGrpSpPr/>
          <p:nvPr/>
        </p:nvGrpSpPr>
        <p:grpSpPr bwMode="auto">
          <a:xfrm>
            <a:off x="-25400" y="203200"/>
            <a:ext cx="12241213" cy="647700"/>
            <a:chOff x="-19045" y="216550"/>
            <a:chExt cx="9180548" cy="649224"/>
          </a:xfrm>
        </p:grpSpPr>
        <p:sp>
          <p:nvSpPr>
            <p:cNvPr id="12" name="Полилиния 11"/>
            <p:cNvSpPr/>
            <p:nvPr/>
          </p:nvSpPr>
          <p:spPr bwMode="auto">
            <a:xfrm rot="21435691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 extrusionOk="0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16000">
                    <a:schemeClr val="accent2">
                      <a:shade val="75000"/>
                      <a:alpha val="56000"/>
                    </a:schemeClr>
                  </a:gs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>
                <a:defRPr/>
              </a:pPr>
              <a:endParaRPr lang="en-US">
                <a:latin typeface="Arial" panose="020B0604020202020204"/>
                <a:cs typeface="Arial" panose="020B0604020202020204"/>
              </a:endParaRPr>
            </a:p>
          </p:txBody>
        </p:sp>
        <p:sp>
          <p:nvSpPr>
            <p:cNvPr id="13" name="Полилиния 12"/>
            <p:cNvSpPr/>
            <p:nvPr/>
          </p:nvSpPr>
          <p:spPr bwMode="auto">
            <a:xfrm rot="21435691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 extrusionOk="0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33000">
                    <a:schemeClr val="accent2">
                      <a:alpha val="56000"/>
                    </a:schemeClr>
                  </a:gs>
                  <a:gs pos="44000">
                    <a:schemeClr val="accent1"/>
                  </a:gs>
                  <a:gs pos="74000">
                    <a:schemeClr val="accent4"/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>
                <a:defRPr/>
              </a:pPr>
              <a:endParaRPr lang="en-US">
                <a:latin typeface="Arial" panose="020B0604020202020204"/>
                <a:cs typeface="Arial" panose="020B0604020202020204"/>
              </a:endParaRPr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+mj-lt"/>
          <a:ea typeface="+mj-ea"/>
          <a:cs typeface="+mj-cs"/>
        </a:defRPr>
      </a:lvl1pPr>
      <a:lvl2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 panose="020F0502020204030204"/>
        </a:defRPr>
      </a:lvl2pPr>
      <a:lvl3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 panose="020F0502020204030204"/>
        </a:defRPr>
      </a:lvl3pPr>
      <a:lvl4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 panose="020F0502020204030204"/>
        </a:defRPr>
      </a:lvl4pPr>
      <a:lvl5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 panose="020F0502020204030204"/>
        </a:defRPr>
      </a:lvl5pPr>
      <a:lvl6pPr marL="4572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 panose="020F0502020204030204"/>
        </a:defRPr>
      </a:lvl6pPr>
      <a:lvl7pPr marL="9144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 panose="020F0502020204030204"/>
        </a:defRPr>
      </a:lvl7pPr>
      <a:lvl8pPr marL="13716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 panose="020F0502020204030204"/>
        </a:defRPr>
      </a:lvl8pPr>
      <a:lvl9pPr marL="18288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 panose="020F0502020204030204"/>
        </a:defRPr>
      </a:lvl9pPr>
    </p:titleStyle>
    <p:bodyStyle>
      <a:lvl1pPr marL="273050" indent="-273050" algn="l">
        <a:spcBef>
          <a:spcPts val="0"/>
        </a:spcBef>
        <a:spcAft>
          <a:spcPts val="0"/>
        </a:spcAft>
        <a:buClr>
          <a:srgbClr val="0BD0D9"/>
        </a:buClr>
        <a:buSzPct val="95000"/>
        <a:buFont typeface="Wingdings 2" panose="05020102010507070707"/>
        <a:buChar char=""/>
        <a:defRPr sz="26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380" algn="l">
        <a:spcBef>
          <a:spcPts val="0"/>
        </a:spcBef>
        <a:spcAft>
          <a:spcPts val="0"/>
        </a:spcAft>
        <a:buClr>
          <a:schemeClr val="accent1"/>
        </a:buClr>
        <a:buSzPct val="85000"/>
        <a:buFont typeface="Wingdings 2" panose="05020102010507070707"/>
        <a:buChar char=""/>
        <a:defRPr sz="24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380" algn="l">
        <a:spcBef>
          <a:spcPts val="0"/>
        </a:spcBef>
        <a:spcAft>
          <a:spcPts val="0"/>
        </a:spcAft>
        <a:buClr>
          <a:schemeClr val="accent2"/>
        </a:buClr>
        <a:buSzPct val="70000"/>
        <a:buFont typeface="Wingdings 2" panose="05020102010507070707"/>
        <a:buChar char=""/>
        <a:defRPr sz="2100">
          <a:solidFill>
            <a:schemeClr val="tx1"/>
          </a:solidFill>
          <a:latin typeface="+mn-lt"/>
          <a:ea typeface="+mn-ea"/>
          <a:cs typeface="+mn-cs"/>
        </a:defRPr>
      </a:lvl3pPr>
      <a:lvl4pPr marL="1187450" indent="-209550" algn="l">
        <a:spcBef>
          <a:spcPts val="0"/>
        </a:spcBef>
        <a:spcAft>
          <a:spcPts val="0"/>
        </a:spcAft>
        <a:buClr>
          <a:srgbClr val="0BD0D9"/>
        </a:buClr>
        <a:buSzPct val="65000"/>
        <a:buFont typeface="Wingdings 2" panose="05020102010507070707"/>
        <a:buChar char=""/>
        <a:defRPr sz="2000">
          <a:solidFill>
            <a:schemeClr val="tx1"/>
          </a:solidFill>
          <a:latin typeface="+mn-lt"/>
          <a:ea typeface="+mn-ea"/>
          <a:cs typeface="+mn-cs"/>
        </a:defRPr>
      </a:lvl4pPr>
      <a:lvl5pPr marL="1462405" indent="-209550" algn="l">
        <a:spcBef>
          <a:spcPts val="0"/>
        </a:spcBef>
        <a:spcAft>
          <a:spcPts val="0"/>
        </a:spcAft>
        <a:buClr>
          <a:srgbClr val="10CF9B"/>
        </a:buClr>
        <a:buSzPct val="65000"/>
        <a:buFont typeface="Wingdings 2" panose="05020102010507070707"/>
        <a:buChar char=""/>
        <a:defRPr sz="20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185" algn="l">
        <a:spcBef>
          <a:spcPts val="0"/>
        </a:spcBef>
        <a:buClr>
          <a:schemeClr val="accent5"/>
        </a:buClr>
        <a:buSzPct val="80000"/>
        <a:buFont typeface="Wingdings 2" panose="05020102010507070707"/>
        <a:buChar char=""/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>
        <a:spcBef>
          <a:spcPts val="0"/>
        </a:spcBef>
        <a:buClr>
          <a:schemeClr val="accent6"/>
        </a:buClr>
        <a:buSzPct val="80000"/>
        <a:buFont typeface="Wingdings 2" panose="05020102010507070707"/>
        <a:buChar char=""/>
        <a:defRPr sz="16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>
        <a:spcBef>
          <a:spcPts val="0"/>
        </a:spcBef>
        <a:buClr>
          <a:schemeClr val="tx2"/>
        </a:buClr>
        <a:buChar char="•"/>
        <a:defRPr sz="16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>
        <a:spcBef>
          <a:spcPts val="0"/>
        </a:spcBef>
        <a:buClr>
          <a:schemeClr val="tx2"/>
        </a:buClr>
        <a:buFontTx/>
        <a:buChar char="•"/>
        <a:defRPr sz="14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>
        <a:defRPr>
          <a:solidFill>
            <a:schemeClr val="tx1"/>
          </a:solidFill>
          <a:latin typeface="+mn-lt"/>
          <a:ea typeface="+mn-ea"/>
          <a:cs typeface="+mn-cs"/>
        </a:defRPr>
      </a:lvl1pPr>
      <a:lvl2pPr marL="457200" algn="l">
        <a:defRPr>
          <a:solidFill>
            <a:schemeClr val="tx1"/>
          </a:solidFill>
          <a:latin typeface="+mn-lt"/>
          <a:ea typeface="+mn-ea"/>
          <a:cs typeface="+mn-cs"/>
        </a:defRPr>
      </a:lvl2pPr>
      <a:lvl3pPr marL="914400" algn="l">
        <a:defRPr>
          <a:solidFill>
            <a:schemeClr val="tx1"/>
          </a:solidFill>
          <a:latin typeface="+mn-lt"/>
          <a:ea typeface="+mn-ea"/>
          <a:cs typeface="+mn-cs"/>
        </a:defRPr>
      </a:lvl3pPr>
      <a:lvl4pPr marL="1371600" algn="l">
        <a:defRPr>
          <a:solidFill>
            <a:schemeClr val="tx1"/>
          </a:solidFill>
          <a:latin typeface="+mn-lt"/>
          <a:ea typeface="+mn-ea"/>
          <a:cs typeface="+mn-cs"/>
        </a:defRPr>
      </a:lvl4pPr>
      <a:lvl5pPr marL="1828800" algn="l">
        <a:defRPr>
          <a:solidFill>
            <a:schemeClr val="tx1"/>
          </a:solidFill>
          <a:latin typeface="+mn-lt"/>
          <a:ea typeface="+mn-ea"/>
          <a:cs typeface="+mn-cs"/>
        </a:defRPr>
      </a:lvl5pPr>
      <a:lvl6pPr marL="2286000" algn="l">
        <a:defRPr>
          <a:solidFill>
            <a:schemeClr val="tx1"/>
          </a:solidFill>
          <a:latin typeface="+mn-lt"/>
          <a:ea typeface="+mn-ea"/>
          <a:cs typeface="+mn-cs"/>
        </a:defRPr>
      </a:lvl6pPr>
      <a:lvl7pPr marL="2743200" algn="l">
        <a:defRPr>
          <a:solidFill>
            <a:schemeClr val="tx1"/>
          </a:solidFill>
          <a:latin typeface="+mn-lt"/>
          <a:ea typeface="+mn-ea"/>
          <a:cs typeface="+mn-cs"/>
        </a:defRPr>
      </a:lvl7pPr>
      <a:lvl8pPr marL="3200400" algn="l">
        <a:defRPr>
          <a:solidFill>
            <a:schemeClr val="tx1"/>
          </a:solidFill>
          <a:latin typeface="+mn-lt"/>
          <a:ea typeface="+mn-ea"/>
          <a:cs typeface="+mn-cs"/>
        </a:defRPr>
      </a:lvl8pPr>
      <a:lvl9pPr marL="3657600" algn="l">
        <a:defRPr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5.png"/><Relationship Id="rId1" Type="http://schemas.openxmlformats.org/officeDocument/2006/relationships/image" Target="../media/image4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5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5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5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comments" Target="../comments/comment1.xml"/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blipFill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TextBox 4"/>
          <p:cNvSpPr/>
          <p:nvPr/>
        </p:nvSpPr>
        <p:spPr bwMode="auto">
          <a:xfrm>
            <a:off x="2975978" y="178816"/>
            <a:ext cx="8692642" cy="1077218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 algn="ctr">
              <a:defRPr/>
            </a:pPr>
            <a:r>
              <a:rPr lang="en-US" sz="3200" b="1" dirty="0">
                <a:solidFill>
                  <a:schemeClr val="bg1"/>
                </a:solidFill>
              </a:rPr>
              <a:t>   </a:t>
            </a:r>
            <a:r>
              <a:rPr lang="ru-RU" sz="32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ФГБОУ ВО  «Чеченский государственный университет им. А.А. Кадырова»</a:t>
            </a:r>
            <a:endParaRPr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Box 6"/>
          <p:cNvSpPr/>
          <p:nvPr/>
        </p:nvSpPr>
        <p:spPr bwMode="auto">
          <a:xfrm>
            <a:off x="3712913" y="1609991"/>
            <a:ext cx="7279631" cy="430887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 algn="ctr">
              <a:defRPr/>
            </a:pPr>
            <a:r>
              <a:rPr lang="ru-RU" sz="2200" b="1" dirty="0" smtClean="0">
                <a:solidFill>
                  <a:schemeClr val="bg1"/>
                </a:solidFill>
                <a:latin typeface="Times New Roman" panose="02020603050405020304"/>
                <a:cs typeface="Times New Roman" panose="02020603050405020304"/>
              </a:rPr>
              <a:t>Медицинский колледж при Медицинском институте</a:t>
            </a:r>
            <a:endParaRPr b="1" dirty="0">
              <a:solidFill>
                <a:schemeClr val="bg1"/>
              </a:solidFill>
            </a:endParaRPr>
          </a:p>
        </p:txBody>
      </p:sp>
      <p:sp>
        <p:nvSpPr>
          <p:cNvPr id="6" name="Прямоугольник 9"/>
          <p:cNvSpPr>
            <a:spLocks noChangeArrowheads="1"/>
          </p:cNvSpPr>
          <p:nvPr/>
        </p:nvSpPr>
        <p:spPr bwMode="auto">
          <a:xfrm>
            <a:off x="1811522" y="2772553"/>
            <a:ext cx="9689729" cy="707886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 algn="ctr">
              <a:defRPr/>
            </a:pPr>
            <a:r>
              <a:rPr lang="ru-RU" sz="40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Портфолио</a:t>
            </a:r>
            <a:endParaRPr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Прямоугольник 11"/>
          <p:cNvSpPr>
            <a:spLocks noChangeArrowheads="1"/>
          </p:cNvSpPr>
          <p:nvPr/>
        </p:nvSpPr>
        <p:spPr bwMode="auto">
          <a:xfrm>
            <a:off x="2924175" y="3933056"/>
            <a:ext cx="6680813" cy="972338"/>
          </a:xfrm>
          <a:prstGeom prst="rect">
            <a:avLst/>
          </a:prstGeom>
          <a:noFill/>
          <a:ln>
            <a:noFill/>
          </a:ln>
        </p:spPr>
        <p:txBody>
          <a:bodyPr wrap="square">
            <a:no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>
              <a:defRPr/>
            </a:pPr>
            <a:r>
              <a:rPr lang="ru-RU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ФИО</a:t>
            </a:r>
            <a:r>
              <a:rPr lang="en-US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altLang="en-US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Ахмадова Иман Адлановна </a:t>
            </a:r>
            <a:endParaRPr lang="ru-RU" altLang="en-US" sz="28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Прямоугольник 12"/>
          <p:cNvSpPr>
            <a:spLocks noChangeArrowheads="1"/>
          </p:cNvSpPr>
          <p:nvPr/>
        </p:nvSpPr>
        <p:spPr bwMode="auto">
          <a:xfrm>
            <a:off x="2924175" y="4473575"/>
            <a:ext cx="7464425" cy="461963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>
              <a:defRPr/>
            </a:pPr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Форма обучения: Очная</a:t>
            </a:r>
            <a:endParaRPr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Прямоугольник 13"/>
          <p:cNvSpPr>
            <a:spLocks noChangeArrowheads="1"/>
          </p:cNvSpPr>
          <p:nvPr/>
        </p:nvSpPr>
        <p:spPr bwMode="auto">
          <a:xfrm>
            <a:off x="2924175" y="4891088"/>
            <a:ext cx="5936615" cy="46037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>
              <a:defRPr/>
            </a:pPr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Направление подготовки: Сестринское дело</a:t>
            </a:r>
            <a:endParaRPr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Прямоугольник 14"/>
          <p:cNvSpPr>
            <a:spLocks noChangeArrowheads="1"/>
          </p:cNvSpPr>
          <p:nvPr/>
        </p:nvSpPr>
        <p:spPr bwMode="auto">
          <a:xfrm>
            <a:off x="2924175" y="5322907"/>
            <a:ext cx="5499888" cy="844770"/>
          </a:xfrm>
          <a:prstGeom prst="rect">
            <a:avLst/>
          </a:prstGeom>
          <a:noFill/>
          <a:ln>
            <a:noFill/>
          </a:ln>
        </p:spPr>
        <p:txBody>
          <a:bodyPr wrap="square">
            <a:no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>
              <a:defRPr/>
            </a:pPr>
            <a:endParaRPr lang="ru-RU" sz="2400" u="sng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2317" y="-51848"/>
            <a:ext cx="3323679" cy="3323679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131"/>
          <p:cNvGraphicFramePr>
            <a:graphicFrameLocks noGrp="1"/>
          </p:cNvGraphicFramePr>
          <p:nvPr/>
        </p:nvGraphicFramePr>
        <p:xfrm>
          <a:off x="695400" y="2285992"/>
          <a:ext cx="10040816" cy="4380349"/>
        </p:xfrm>
        <a:graphic>
          <a:graphicData uri="http://schemas.openxmlformats.org/drawingml/2006/table">
            <a:tbl>
              <a:tblPr/>
              <a:tblGrid>
                <a:gridCol w="888605"/>
                <a:gridCol w="4674531"/>
                <a:gridCol w="4477680"/>
              </a:tblGrid>
              <a:tr h="516696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№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ru-RU" sz="1400" dirty="0" err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</a:t>
                      </a:r>
                      <a:r>
                        <a:rPr lang="en-US" sz="1400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/</a:t>
                      </a:r>
                      <a:r>
                        <a:rPr lang="ru-RU" sz="1400" baseline="0" dirty="0" err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</a:tr>
              <a:tr h="303925">
                <a:tc gridSpan="3"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семестр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cPr/>
                </a:tc>
              </a:tr>
              <a:tr h="364716">
                <a:tc>
                  <a:txBody>
                    <a:bodyPr/>
                    <a:lstStyle/>
                    <a:p>
                      <a:pPr marL="342900" indent="-342900" algn="ctr">
                        <a:buFontTx/>
                        <a:buNone/>
                      </a:pPr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Физическая культура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зачтено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kumimoji="0" lang="ru-RU" sz="16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endParaRPr kumimoji="0" lang="ru-RU" sz="16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kumimoji="0" lang="ru-RU" sz="16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0" name="TextBox 14"/>
          <p:cNvSpPr/>
          <p:nvPr/>
        </p:nvSpPr>
        <p:spPr bwMode="auto">
          <a:xfrm>
            <a:off x="493713" y="171450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2009884" y="314325"/>
            <a:ext cx="7856638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/>
        </p:nvGraphicFramePr>
        <p:xfrm>
          <a:off x="694646" y="1805964"/>
          <a:ext cx="10525156" cy="4914634"/>
        </p:xfrm>
        <a:graphic>
          <a:graphicData uri="http://schemas.openxmlformats.org/drawingml/2006/table">
            <a:tbl>
              <a:tblPr/>
              <a:tblGrid>
                <a:gridCol w="931544"/>
                <a:gridCol w="5248312"/>
                <a:gridCol w="4345300"/>
              </a:tblGrid>
              <a:tr h="476821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/>
                        </a:rPr>
                        <a:t>№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/>
                        </a:rPr>
                        <a:t>п/п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</a:tr>
              <a:tr h="280472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cPr/>
                </a:tc>
              </a:tr>
              <a:tr h="246960">
                <a:tc>
                  <a:txBody>
                    <a:bodyPr/>
                    <a:lstStyle/>
                    <a:p>
                      <a:pPr marL="0" indent="0" algn="ctr">
                        <a:buFontTx/>
                        <a:buNone/>
                      </a:pPr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Русский</a:t>
                      </a:r>
                      <a:r>
                        <a:rPr lang="ru-RU" sz="14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язык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хорошо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158214">
                <a:tc>
                  <a:txBody>
                    <a:bodyPr/>
                    <a:lstStyle/>
                    <a:p>
                      <a:pPr marL="0" indent="0" algn="ctr">
                        <a:buFontTx/>
                        <a:buNone/>
                      </a:pPr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Русская литература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хорошо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85492">
                <a:tc>
                  <a:txBody>
                    <a:bodyPr/>
                    <a:lstStyle/>
                    <a:p>
                      <a:pPr marL="0" indent="0" algn="ctr">
                        <a:buFontTx/>
                        <a:buNone/>
                        <a:defRPr/>
                      </a:pPr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sz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Математика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удовлетворительно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196746">
                <a:tc>
                  <a:txBody>
                    <a:bodyPr/>
                    <a:lstStyle/>
                    <a:p>
                      <a:pPr marL="0" indent="0" algn="ctr">
                        <a:buFontTx/>
                        <a:buNone/>
                        <a:defRPr/>
                      </a:pPr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sz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Английский язык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удовлетворительно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52016">
                <a:tc>
                  <a:txBody>
                    <a:bodyPr/>
                    <a:lstStyle/>
                    <a:p>
                      <a:pPr marL="0" indent="0" algn="ctr">
                        <a:buFontTx/>
                        <a:buNone/>
                        <a:defRPr/>
                      </a:pPr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sz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Физика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удовлетворительно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07286">
                <a:tc>
                  <a:txBody>
                    <a:bodyPr/>
                    <a:lstStyle/>
                    <a:p>
                      <a:pPr marL="0" indent="0" algn="ctr">
                        <a:buFontTx/>
                        <a:buNone/>
                        <a:defRPr/>
                      </a:pPr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endParaRPr sz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Информатика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хорошо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88032">
                <a:tc>
                  <a:txBody>
                    <a:bodyPr/>
                    <a:lstStyle/>
                    <a:p>
                      <a:pPr marL="0" indent="0" algn="ctr">
                        <a:buFontTx/>
                        <a:buNone/>
                        <a:defRPr/>
                      </a:pPr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  <a:endParaRPr sz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Основы </a:t>
                      </a:r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безопасности и защита Родины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хорошо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71294">
                <a:tc>
                  <a:txBody>
                    <a:bodyPr/>
                    <a:lstStyle/>
                    <a:p>
                      <a:pPr marL="0" indent="0" algn="ctr">
                        <a:buFontTx/>
                        <a:buNone/>
                        <a:defRPr/>
                      </a:pPr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</a:t>
                      </a:r>
                      <a:endParaRPr sz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История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удовлетворительно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54556">
                <a:tc>
                  <a:txBody>
                    <a:bodyPr/>
                    <a:lstStyle/>
                    <a:p>
                      <a:pPr marL="0" indent="0" algn="ctr">
                        <a:buFontTx/>
                        <a:buNone/>
                        <a:defRPr/>
                      </a:pPr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  <a:endParaRPr sz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Химия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хорошо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36572">
                <a:tc>
                  <a:txBody>
                    <a:bodyPr/>
                    <a:lstStyle/>
                    <a:p>
                      <a:pPr marL="0" indent="0" algn="ctr">
                        <a:buFontTx/>
                        <a:buNone/>
                        <a:defRPr/>
                      </a:pPr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  <a:endParaRPr sz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Биология</a:t>
                      </a: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хорошо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36572">
                <a:tc>
                  <a:txBody>
                    <a:bodyPr/>
                    <a:lstStyle/>
                    <a:p>
                      <a:pPr marL="0" indent="0" algn="ctr">
                        <a:buFontTx/>
                        <a:buNone/>
                        <a:defRPr/>
                      </a:pPr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sz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Обществознание</a:t>
                      </a: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хорошо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36572">
                <a:tc>
                  <a:txBody>
                    <a:bodyPr/>
                    <a:lstStyle/>
                    <a:p>
                      <a:pPr marL="0" indent="0" algn="ctr">
                        <a:buFontTx/>
                        <a:buNone/>
                        <a:defRPr/>
                      </a:pPr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12.</a:t>
                      </a:r>
                      <a:endParaRPr sz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Родной язык и Литература</a:t>
                      </a: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хорошо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36572">
                <a:tc>
                  <a:txBody>
                    <a:bodyPr/>
                    <a:lstStyle/>
                    <a:p>
                      <a:pPr marL="0" indent="0" algn="ctr">
                        <a:buFontTx/>
                        <a:buNone/>
                        <a:defRPr/>
                      </a:pPr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13.</a:t>
                      </a:r>
                      <a:endParaRPr sz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Физическая культура</a:t>
                      </a: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зачтено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0" name="TextBox 14"/>
          <p:cNvSpPr/>
          <p:nvPr/>
        </p:nvSpPr>
        <p:spPr bwMode="auto">
          <a:xfrm>
            <a:off x="551384" y="144353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7186" y="46869"/>
            <a:ext cx="1194920" cy="119492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/>
        </p:nvGraphicFramePr>
        <p:xfrm>
          <a:off x="191344" y="2136536"/>
          <a:ext cx="11712575" cy="4664710"/>
        </p:xfrm>
        <a:graphic>
          <a:graphicData uri="http://schemas.openxmlformats.org/drawingml/2006/table">
            <a:tbl>
              <a:tblPr/>
              <a:tblGrid>
                <a:gridCol w="1036638"/>
                <a:gridCol w="5840413"/>
                <a:gridCol w="4835525"/>
              </a:tblGrid>
              <a:tr h="49739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/>
                        </a:rPr>
                        <a:t>п/п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</a:tr>
              <a:tr h="292573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cPr/>
                </a:tc>
              </a:tr>
              <a:tr h="3510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Фармакология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отлично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510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Основы патологии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отлично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510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История России 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зачтено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7846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Основы латинского языка с медицинской терминологией 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удовлетворительно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510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Генетика человека с сновами  медицинской генетики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хорошо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510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Основы микробиологии и иммунологии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хорошо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510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Физическая культура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зачтено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16695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6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257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6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257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51097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sz="14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0" name="TextBox 14"/>
          <p:cNvSpPr/>
          <p:nvPr/>
        </p:nvSpPr>
        <p:spPr bwMode="auto">
          <a:xfrm>
            <a:off x="493713" y="171450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/>
        </p:nvGraphicFramePr>
        <p:xfrm>
          <a:off x="166646" y="2357430"/>
          <a:ext cx="11712575" cy="4449650"/>
        </p:xfrm>
        <a:graphic>
          <a:graphicData uri="http://schemas.openxmlformats.org/drawingml/2006/table">
            <a:tbl>
              <a:tblPr/>
              <a:tblGrid>
                <a:gridCol w="1036638"/>
                <a:gridCol w="5840412"/>
                <a:gridCol w="4835525"/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/>
                        </a:rPr>
                        <a:t>п/п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cPr/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Квалификационный экзамен ПМ 01</a:t>
                      </a:r>
                      <a:endParaRPr lang="ru-RU" sz="16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отлично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r>
                        <a:rPr lang="ru-RU" sz="16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Квалификационный экзамен ПМ 03</a:t>
                      </a:r>
                      <a:endParaRPr lang="ru-RU" sz="16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отлично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r>
                        <a:rPr lang="ru-RU" sz="16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Общий уход за пациентом</a:t>
                      </a:r>
                      <a:endParaRPr lang="ru-RU" sz="16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хорошо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Иностранный язык в профессиональной деятельности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удовлетворительно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Физическая культура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зачтено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Здоровый образ жизни профилактика заболеваний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хорошо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Первичная медико-санитарная помощь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хорошо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Сестринский уход и реабилитация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отлично 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Обеспечение безопасности окружающей среды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отлично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0" name="TextBox 14"/>
          <p:cNvSpPr/>
          <p:nvPr/>
        </p:nvSpPr>
        <p:spPr bwMode="auto">
          <a:xfrm>
            <a:off x="493713" y="171450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/>
        </p:nvGraphicFramePr>
        <p:xfrm>
          <a:off x="166646" y="2608408"/>
          <a:ext cx="11712575" cy="4200458"/>
        </p:xfrm>
        <a:graphic>
          <a:graphicData uri="http://schemas.openxmlformats.org/drawingml/2006/table">
            <a:tbl>
              <a:tblPr/>
              <a:tblGrid>
                <a:gridCol w="1036638"/>
                <a:gridCol w="5840412"/>
                <a:gridCol w="4835525"/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/>
                        </a:rPr>
                        <a:t>п/п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cPr/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ea typeface="Arial" panose="020B0604020202020204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0" name="TextBox 14"/>
          <p:cNvSpPr/>
          <p:nvPr/>
        </p:nvSpPr>
        <p:spPr bwMode="auto">
          <a:xfrm>
            <a:off x="493713" y="171450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/>
        </p:nvGraphicFramePr>
        <p:xfrm>
          <a:off x="166646" y="2357430"/>
          <a:ext cx="11712575" cy="4200458"/>
        </p:xfrm>
        <a:graphic>
          <a:graphicData uri="http://schemas.openxmlformats.org/drawingml/2006/table">
            <a:tbl>
              <a:tblPr/>
              <a:tblGrid>
                <a:gridCol w="1036638"/>
                <a:gridCol w="5840412"/>
                <a:gridCol w="4835525"/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/>
                        </a:rPr>
                        <a:t>п/п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cPr/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ea typeface="Arial" panose="020B0604020202020204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0" name="TextBox 14"/>
          <p:cNvSpPr/>
          <p:nvPr/>
        </p:nvSpPr>
        <p:spPr bwMode="auto">
          <a:xfrm>
            <a:off x="493713" y="171450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/>
        </p:nvGraphicFramePr>
        <p:xfrm>
          <a:off x="166646" y="2357430"/>
          <a:ext cx="11712575" cy="4200458"/>
        </p:xfrm>
        <a:graphic>
          <a:graphicData uri="http://schemas.openxmlformats.org/drawingml/2006/table">
            <a:tbl>
              <a:tblPr/>
              <a:tblGrid>
                <a:gridCol w="1036638"/>
                <a:gridCol w="5840412"/>
                <a:gridCol w="4835525"/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/>
                        </a:rPr>
                        <a:t>п/п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cPr/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ea typeface="Arial" panose="020B0604020202020204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0" name="TextBox 14"/>
          <p:cNvSpPr/>
          <p:nvPr/>
        </p:nvSpPr>
        <p:spPr bwMode="auto">
          <a:xfrm>
            <a:off x="493713" y="171450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/>
        </p:nvGraphicFramePr>
        <p:xfrm>
          <a:off x="166646" y="2357430"/>
          <a:ext cx="11712575" cy="4200458"/>
        </p:xfrm>
        <a:graphic>
          <a:graphicData uri="http://schemas.openxmlformats.org/drawingml/2006/table">
            <a:tbl>
              <a:tblPr/>
              <a:tblGrid>
                <a:gridCol w="1036638"/>
                <a:gridCol w="5840412"/>
                <a:gridCol w="4835525"/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/>
                        </a:rPr>
                        <a:t>п/п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cPr/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ea typeface="Arial" panose="020B0604020202020204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sz="14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0" name="TextBox 14"/>
          <p:cNvSpPr/>
          <p:nvPr/>
        </p:nvSpPr>
        <p:spPr bwMode="auto">
          <a:xfrm>
            <a:off x="493713" y="171450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6"/>
          <p:cNvSpPr/>
          <p:nvPr/>
        </p:nvSpPr>
        <p:spPr bwMode="auto">
          <a:xfrm>
            <a:off x="119336" y="260648"/>
            <a:ext cx="11798300" cy="1160462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Участие в общественной и научной жизни университета</a:t>
            </a:r>
            <a:endPara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Прямоугольник 5"/>
          <p:cNvSpPr/>
          <p:nvPr/>
        </p:nvSpPr>
        <p:spPr bwMode="auto">
          <a:xfrm>
            <a:off x="119336" y="1772816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lt1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 bwMode="auto">
          <a:xfrm>
            <a:off x="119336" y="2774950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lt1"/>
              </a:solidFill>
            </a:endParaRPr>
          </a:p>
        </p:txBody>
      </p:sp>
      <p:sp>
        <p:nvSpPr>
          <p:cNvPr id="7" name="Прямоугольник 5"/>
          <p:cNvSpPr/>
          <p:nvPr/>
        </p:nvSpPr>
        <p:spPr bwMode="auto">
          <a:xfrm>
            <a:off x="119336" y="3708707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endParaRPr lang="ru-RU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119336" y="5686694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9" name="Прямоугольник 5"/>
          <p:cNvSpPr/>
          <p:nvPr/>
        </p:nvSpPr>
        <p:spPr bwMode="auto">
          <a:xfrm>
            <a:off x="119336" y="4741802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solidFill>
                  <a:schemeClr val="tx1"/>
                </a:solidFill>
              </a:rPr>
              <a:t> </a:t>
            </a:r>
            <a:endParaRPr lang="ru-RU" dirty="0">
              <a:solidFill>
                <a:schemeClr val="tx1"/>
              </a:solidFill>
            </a:endParaRP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95263" y="293889"/>
            <a:ext cx="1195635" cy="1195635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52688" y="1971310"/>
            <a:ext cx="61926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Организация осенней университетской ярмарки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195263" y="2894415"/>
            <a:ext cx="61926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Участие в шествиях 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3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Arial"/>
        <a:cs typeface="Arial"/>
      </a:majorFont>
      <a:minorFont>
        <a:latin typeface="Constantia"/>
        <a:ea typeface="Arial"/>
        <a:cs typeface="Arial"/>
      </a:minorFont>
    </a:fontScheme>
    <a:fmtScheme name="Трек">
      <a:fillStyleLst>
        <a:solidFill>
          <a:schemeClr val="phClr"/>
        </a:solidFill>
        <a:gradFill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/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2523</Words>
  <Application>WPS Presentation</Application>
  <PresentationFormat>Широкоэкранный</PresentationFormat>
  <Paragraphs>456</Paragraphs>
  <Slides>10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11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10</vt:i4>
      </vt:variant>
    </vt:vector>
  </HeadingPairs>
  <TitlesOfParts>
    <vt:vector size="22" baseType="lpstr">
      <vt:lpstr>Arial</vt:lpstr>
      <vt:lpstr>SimSun</vt:lpstr>
      <vt:lpstr>Wingdings</vt:lpstr>
      <vt:lpstr>Arial</vt:lpstr>
      <vt:lpstr>Calibri</vt:lpstr>
      <vt:lpstr>Wingdings 2</vt:lpstr>
      <vt:lpstr>Times New Roman</vt:lpstr>
      <vt:lpstr>Times New Roman</vt:lpstr>
      <vt:lpstr>Constantia</vt:lpstr>
      <vt:lpstr>Microsoft YaHei</vt:lpstr>
      <vt:lpstr>Arial Unicode MS</vt:lpstr>
      <vt:lpstr>Поток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Ramzan Hadzhimuratov</dc:creator>
  <cp:lastModifiedBy>WPS_1792000976</cp:lastModifiedBy>
  <cp:revision>83</cp:revision>
  <dcterms:created xsi:type="dcterms:W3CDTF">2017-02-20T01:33:00Z</dcterms:created>
  <dcterms:modified xsi:type="dcterms:W3CDTF">2026-10-14T19:23:38Z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1049-12.1.0.28485</vt:lpwstr>
  </property>
  <property fmtid="{D5CDD505-2E9C-101B-9397-08002B2CF9AE}" pid="3" name="ICV">
    <vt:lpwstr>1CFFCD70C45D4F9D99397BCEE4AFE3AC_13</vt:lpwstr>
  </property>
</Properties>
</file>