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/>
        <a:ea typeface="+mn-ea"/>
        <a:cs typeface="Arial"/>
      </a:defRPr>
    </a:lvl5pPr>
    <a:lvl6pPr marL="2286000" algn="l" defTabSz="914400">
      <a:defRPr>
        <a:solidFill>
          <a:schemeClr val="tx1"/>
        </a:solidFill>
        <a:latin typeface="Arial"/>
        <a:ea typeface="+mn-ea"/>
        <a:cs typeface="Arial"/>
      </a:defRPr>
    </a:lvl6pPr>
    <a:lvl7pPr marL="2743200" algn="l" defTabSz="914400">
      <a:defRPr>
        <a:solidFill>
          <a:schemeClr val="tx1"/>
        </a:solidFill>
        <a:latin typeface="Arial"/>
        <a:ea typeface="+mn-ea"/>
        <a:cs typeface="Arial"/>
      </a:defRPr>
    </a:lvl7pPr>
    <a:lvl8pPr marL="3200400" algn="l" defTabSz="914400">
      <a:defRPr>
        <a:solidFill>
          <a:schemeClr val="tx1"/>
        </a:solidFill>
        <a:latin typeface="Arial"/>
        <a:ea typeface="+mn-ea"/>
        <a:cs typeface="Arial"/>
      </a:defRPr>
    </a:lvl8pPr>
    <a:lvl9pPr marL="3657600" algn="l" defTabSz="914400">
      <a:defRPr>
        <a:solidFill>
          <a:schemeClr val="tx1"/>
        </a:solidFill>
        <a:latin typeface="Arial"/>
        <a:ea typeface="+mn-ea"/>
        <a:cs typeface="Arial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>
    <p:extLst>
      <p:ext uri="{19B8F6BF-5375-455C-9EA6-DF929625EA0E}">
        <p15:presenceInfo xmlns:p15="http://schemas.microsoft.com/office/powerpoint/2012/main" userId="А2-06-11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>
      <p:cViewPr varScale="1">
        <p:scale>
          <a:sx n="68" d="100"/>
          <a:sy n="68" d="100"/>
        </p:scale>
        <p:origin x="942" y="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  <p:extLst>
      <p:ext uri="{C676402C-5697-4E1C-873F-D02D1690AC5C}">
        <p15:threadingInfo xmlns:p15="http://schemas.microsoft.com/office/powerpoint/2012/main" timeZoneBias="-1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pPr>
                <a:defRPr/>
              </a:pPr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/>
                <a:cs typeface="Arial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/>
                <a:cs typeface="Arial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>
        <a:spcBef>
          <a:spcPts val="0"/>
        </a:spcBef>
        <a:buClr>
          <a:schemeClr val="accent5"/>
        </a:buClr>
        <a:buSzPct val="80000"/>
        <a:buFont typeface="Wingdings 2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>
            <a:spLocks/>
          </p:cNvSpPr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>
            <a:spLocks/>
          </p:cNvSpPr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/>
                <a:cs typeface="Times New Roman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Алиева Элиза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Ибрагимовна</a:t>
            </a:r>
            <a:endParaRPr lang="zh-CN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5995552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1510925"/>
              </p:ext>
            </p:extLst>
          </p:nvPr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5944776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522718"/>
              </p:ext>
            </p:extLst>
          </p:nvPr>
        </p:nvGraphicFramePr>
        <p:xfrm>
          <a:off x="694646" y="1805964"/>
          <a:ext cx="10525156" cy="4914634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itchFamily="18" charset="0"/>
                          <a:cs typeface="Times New Roman" pitchFamily="18" charset="0"/>
                        </a:rPr>
                        <a:t> язык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Обществознание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31303326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93515637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3073008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71080145"/>
              </p:ext>
            </p:extLst>
          </p:nvPr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с медицинской терминологией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Генетика человека с основами медицинской генетики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55793750"/>
              </p:ext>
            </p:extLst>
          </p:nvPr>
        </p:nvGraphicFramePr>
        <p:xfrm>
          <a:off x="500551" y="2021488"/>
          <a:ext cx="10945217" cy="4815410"/>
        </p:xfrm>
        <a:graphic>
          <a:graphicData uri="http://schemas.openxmlformats.org/drawingml/2006/table">
            <a:tbl>
              <a:tblPr/>
              <a:tblGrid>
                <a:gridCol w="96872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457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187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822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36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20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Квалификационный экзамен ПМ 01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20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Квалификационный экзамен ПМ 03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20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itchFamily="18" charset="0"/>
                          <a:cs typeface="Times New Roman" pitchFamily="18" charset="0"/>
                        </a:rPr>
                        <a:t>Общий уход за пациентами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20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Иностранный язык в профессиональной деятельности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8226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Здоровый образ жизни и профилактика заболеваний в разные возрастные периоды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20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Первичная медико-санитарная помощь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20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itchFamily="18" charset="0"/>
                          <a:cs typeface="Times New Roman" pitchFamily="18" charset="0"/>
                        </a:rPr>
                        <a:t>Сестринский уход и реабилитация пациентов терапевтического профиля разных возрастных групп</a:t>
                      </a: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204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Обеспечение безопасности окружающей среды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отлично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2049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</a:t>
                      </a:r>
                      <a:endParaRPr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3678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83678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8970118"/>
              </p:ext>
            </p:extLst>
          </p:nvPr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6016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1216389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92567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6035622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7318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51603226"/>
              </p:ext>
            </p:extLst>
          </p:nvPr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mr-IN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ea typeface="Arial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>
            <a:spLocks/>
          </p:cNvSpPr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/>
                <a:cs typeface="Arial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/>
                <a:cs typeface="Arial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/>
                <a:cs typeface="Arial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/>
                <a:cs typeface="Arial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0338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DA84D99-4664-48DD-A7AA-BFC3C86794B8}"/>
              </a:ext>
            </a:extLst>
          </p:cNvPr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  <p:extLst>
      <p:ext uri="{BB962C8B-B14F-4D97-AF65-F5344CB8AC3E}">
        <p14:creationId xmlns:p14="http://schemas.microsoft.com/office/powerpoint/2010/main" val="337085820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661</TotalTime>
  <Words>506</Words>
  <Application>Microsoft Office PowerPoint</Application>
  <DocSecurity>0</DocSecurity>
  <PresentationFormat>Широкоэкранный</PresentationFormat>
  <Paragraphs>216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User</cp:lastModifiedBy>
  <cp:revision>81</cp:revision>
  <dcterms:created xsi:type="dcterms:W3CDTF">2017-02-20T01:33:13Z</dcterms:created>
  <dcterms:modified xsi:type="dcterms:W3CDTF">2026-10-14T19:23:16Z</dcterms:modified>
  <dc:identifier/>
  <dc:language/>
  <cp:version/>
</cp:coreProperties>
</file>