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Даутова Роза Асхабовна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7985" y="444309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7985" y="4862830"/>
            <a:ext cx="593661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25695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/>
                <a:gridCol w="5828665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Первичная медико-санитарная помощь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2595</Words>
  <Application>WPS Presentation</Application>
  <PresentationFormat>Широкоэкранный</PresentationFormat>
  <Paragraphs>458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WPS_1792000976</cp:lastModifiedBy>
  <cp:revision>84</cp:revision>
  <dcterms:created xsi:type="dcterms:W3CDTF">2017-02-20T01:33:00Z</dcterms:created>
  <dcterms:modified xsi:type="dcterms:W3CDTF">2026-10-14T20:24:33Z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2A6CADA2D4D04F68ACCA255C41B83754_13</vt:lpwstr>
  </property>
</Properties>
</file>